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56" r:id="rId2"/>
    <p:sldId id="258" r:id="rId3"/>
    <p:sldId id="260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49E7"/>
    <a:srgbClr val="FF99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>
        <p:scale>
          <a:sx n="66" d="100"/>
          <a:sy n="66" d="100"/>
        </p:scale>
        <p:origin x="2040" y="13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F384B-524E-4B04-9EBD-5A3E0EA7931D}" type="datetimeFigureOut">
              <a:rPr lang="ko-KR" altLang="en-US" smtClean="0"/>
              <a:t>2015-07-10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67DDE-CA0F-4277-86BB-1ACF1F4DDD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734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D67DDE-CA0F-4277-86BB-1ACF1F4DDD0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4254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55776" y="2834640"/>
            <a:ext cx="4032448" cy="1188720"/>
          </a:xfrm>
        </p:spPr>
        <p:txBody>
          <a:bodyPr lIns="72000" rIns="72000" anchor="ctr">
            <a:noAutofit/>
          </a:bodyPr>
          <a:lstStyle>
            <a:lvl1pPr algn="dist">
              <a:lnSpc>
                <a:spcPct val="15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SIMPLE</a:t>
            </a:r>
            <a:br>
              <a:rPr lang="en-US" dirty="0" smtClean="0"/>
            </a:b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10" hasCustomPrompt="1"/>
          </p:nvPr>
        </p:nvSpPr>
        <p:spPr>
          <a:xfrm>
            <a:off x="2555875" y="4293096"/>
            <a:ext cx="4032250" cy="216173"/>
          </a:xfrm>
        </p:spPr>
        <p:txBody>
          <a:bodyPr anchor="ctr">
            <a:noAutofit/>
          </a:bodyPr>
          <a:lstStyle>
            <a:lvl1pPr marL="0" indent="0" algn="dist">
              <a:lnSpc>
                <a:spcPct val="100000"/>
              </a:lnSpc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adstore.tistory.com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312060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rgbClr val="494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55776" y="2834640"/>
            <a:ext cx="4032448" cy="1188720"/>
          </a:xfrm>
        </p:spPr>
        <p:txBody>
          <a:bodyPr lIns="72000" rIns="72000" anchor="ctr">
            <a:noAutofit/>
          </a:bodyPr>
          <a:lstStyle>
            <a:lvl1pPr algn="dist">
              <a:lnSpc>
                <a:spcPct val="15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SIMPLE</a:t>
            </a:r>
            <a:br>
              <a:rPr lang="en-US" dirty="0" smtClean="0"/>
            </a:b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10" hasCustomPrompt="1"/>
          </p:nvPr>
        </p:nvSpPr>
        <p:spPr>
          <a:xfrm>
            <a:off x="2555875" y="4293096"/>
            <a:ext cx="4032250" cy="216173"/>
          </a:xfrm>
        </p:spPr>
        <p:txBody>
          <a:bodyPr anchor="ctr">
            <a:noAutofit/>
          </a:bodyPr>
          <a:lstStyle>
            <a:lvl1pPr marL="0" indent="0" algn="dist">
              <a:lnSpc>
                <a:spcPct val="100000"/>
              </a:lnSpc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adstore.tistory.com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8319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55776" y="2834640"/>
            <a:ext cx="4032448" cy="1188720"/>
          </a:xfrm>
        </p:spPr>
        <p:txBody>
          <a:bodyPr lIns="72000" rIns="72000" anchor="ctr">
            <a:noAutofit/>
          </a:bodyPr>
          <a:lstStyle>
            <a:lvl1pPr algn="dist">
              <a:lnSpc>
                <a:spcPct val="150000"/>
              </a:lnSpc>
              <a:defRPr sz="3200" b="1">
                <a:solidFill>
                  <a:srgbClr val="4949E7"/>
                </a:solidFill>
              </a:defRPr>
            </a:lvl1pPr>
          </a:lstStyle>
          <a:p>
            <a:r>
              <a:rPr lang="en-US" dirty="0" smtClean="0"/>
              <a:t>SIMPLE</a:t>
            </a:r>
            <a:br>
              <a:rPr lang="en-US" dirty="0" smtClean="0"/>
            </a:b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10" hasCustomPrompt="1"/>
          </p:nvPr>
        </p:nvSpPr>
        <p:spPr>
          <a:xfrm>
            <a:off x="2555875" y="4293096"/>
            <a:ext cx="4032250" cy="216173"/>
          </a:xfrm>
        </p:spPr>
        <p:txBody>
          <a:bodyPr anchor="ctr">
            <a:noAutofit/>
          </a:bodyPr>
          <a:lstStyle>
            <a:lvl1pPr marL="0" indent="0" algn="dist">
              <a:lnSpc>
                <a:spcPct val="100000"/>
              </a:lnSpc>
              <a:buNone/>
              <a:defRPr sz="1000">
                <a:solidFill>
                  <a:srgbClr val="4949E7"/>
                </a:solidFill>
              </a:defRPr>
            </a:lvl1pPr>
          </a:lstStyle>
          <a:p>
            <a:pPr lvl="0"/>
            <a:r>
              <a:rPr lang="en-US" altLang="ko-KR" dirty="0" smtClean="0"/>
              <a:t>adstore.tistory.com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8850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4949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02656" y="2800732"/>
            <a:ext cx="2673994" cy="1188720"/>
          </a:xfrm>
        </p:spPr>
        <p:txBody>
          <a:bodyPr lIns="72000" rIns="72000" anchor="ctr">
            <a:noAutofit/>
          </a:bodyPr>
          <a:lstStyle>
            <a:lvl1pPr algn="dist">
              <a:lnSpc>
                <a:spcPct val="150000"/>
              </a:lnSpc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SIMPLE</a:t>
            </a:r>
            <a:br>
              <a:rPr lang="en-US" dirty="0" smtClean="0"/>
            </a:b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19" name="텍스트 개체 틀 18"/>
          <p:cNvSpPr>
            <a:spLocks noGrp="1"/>
          </p:cNvSpPr>
          <p:nvPr>
            <p:ph type="body" sz="quarter" idx="10" hasCustomPrompt="1"/>
          </p:nvPr>
        </p:nvSpPr>
        <p:spPr>
          <a:xfrm>
            <a:off x="1002722" y="4259188"/>
            <a:ext cx="2673862" cy="216173"/>
          </a:xfrm>
        </p:spPr>
        <p:txBody>
          <a:bodyPr anchor="ctr">
            <a:noAutofit/>
          </a:bodyPr>
          <a:lstStyle>
            <a:lvl1pPr marL="0" indent="0" algn="dist">
              <a:lnSpc>
                <a:spcPct val="100000"/>
              </a:lnSpc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adstore.tistory.com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1" hasCustomPrompt="1"/>
          </p:nvPr>
        </p:nvSpPr>
        <p:spPr>
          <a:xfrm>
            <a:off x="5858499" y="2275438"/>
            <a:ext cx="2160240" cy="2307124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1500" baseline="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altLang="ko-KR" dirty="0" smtClean="0"/>
              <a:t>1. INTRODUCTION</a:t>
            </a:r>
          </a:p>
          <a:p>
            <a:pPr lvl="0"/>
            <a:r>
              <a:rPr lang="en-US" altLang="ko-KR" dirty="0" smtClean="0"/>
              <a:t>2. STYLE?</a:t>
            </a:r>
          </a:p>
          <a:p>
            <a:pPr lvl="0"/>
            <a:r>
              <a:rPr lang="en-US" altLang="ko-KR" dirty="0" smtClean="0"/>
              <a:t>3. SUGGESTION</a:t>
            </a:r>
          </a:p>
          <a:p>
            <a:pPr lvl="0"/>
            <a:r>
              <a:rPr lang="en-US" altLang="ko-KR" dirty="0" smtClean="0"/>
              <a:t>4. DESIGN MOCKUPS</a:t>
            </a:r>
          </a:p>
          <a:p>
            <a:pPr lvl="0"/>
            <a:r>
              <a:rPr lang="en-US" altLang="ko-KR" dirty="0" smtClean="0"/>
              <a:t>5. SUMMARY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39991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63262" y="432817"/>
            <a:ext cx="5017476" cy="535767"/>
          </a:xfrm>
        </p:spPr>
        <p:txBody>
          <a:bodyPr lIns="0" tIns="0" rIns="0" bIns="0" anchor="ctr">
            <a:noAutofit/>
          </a:bodyPr>
          <a:lstStyle>
            <a:lvl1pPr algn="ctr">
              <a:defRPr lang="en-US" sz="3200" b="1" kern="1200" spc="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TITLEHERE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108" y="1552163"/>
            <a:ext cx="7992268" cy="509065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212" y="3136953"/>
            <a:ext cx="733140" cy="196131"/>
          </a:xfrm>
        </p:spPr>
        <p:txBody>
          <a:bodyPr/>
          <a:lstStyle>
            <a:lvl1pPr algn="ctr">
              <a:defRPr sz="1100" b="1">
                <a:solidFill>
                  <a:srgbClr val="4949E7"/>
                </a:solidFill>
                <a:latin typeface="+mn-lt"/>
              </a:defRPr>
            </a:lvl1pPr>
          </a:lstStyle>
          <a:p>
            <a:fld id="{E4AC4A3E-49FE-49D4-BB0D-F1CE057A6A1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110168" y="2360018"/>
            <a:ext cx="733184" cy="51921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dist">
              <a:lnSpc>
                <a:spcPct val="100000"/>
              </a:lnSpc>
              <a:buNone/>
              <a:defRPr sz="11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INDEX </a:t>
            </a:r>
          </a:p>
          <a:p>
            <a:pPr lvl="0"/>
            <a:r>
              <a:rPr lang="en-US" altLang="ko-KR" dirty="0" smtClean="0"/>
              <a:t>HERE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107504" y="1552162"/>
            <a:ext cx="735848" cy="735848"/>
          </a:xfrm>
          <a:prstGeom prst="rect">
            <a:avLst/>
          </a:prstGeom>
          <a:solidFill>
            <a:srgbClr val="4949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연결선 21"/>
          <p:cNvCxnSpPr/>
          <p:nvPr userDrawn="1"/>
        </p:nvCxnSpPr>
        <p:spPr>
          <a:xfrm>
            <a:off x="4283968" y="1050355"/>
            <a:ext cx="576064" cy="0"/>
          </a:xfrm>
          <a:prstGeom prst="line">
            <a:avLst/>
          </a:prstGeom>
          <a:ln w="31750">
            <a:solidFill>
              <a:srgbClr val="4949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 userDrawn="1"/>
        </p:nvCxnSpPr>
        <p:spPr>
          <a:xfrm>
            <a:off x="107156" y="3008090"/>
            <a:ext cx="736196" cy="0"/>
          </a:xfrm>
          <a:prstGeom prst="line">
            <a:avLst/>
          </a:prstGeom>
          <a:ln w="508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텍스트 개체 틀 29"/>
          <p:cNvSpPr>
            <a:spLocks noGrp="1"/>
          </p:cNvSpPr>
          <p:nvPr>
            <p:ph type="body" sz="quarter" idx="14" hasCustomPrompt="1"/>
          </p:nvPr>
        </p:nvSpPr>
        <p:spPr>
          <a:xfrm>
            <a:off x="2063263" y="1175316"/>
            <a:ext cx="5017476" cy="179739"/>
          </a:xfrm>
        </p:spPr>
        <p:txBody>
          <a:bodyPr lIns="216000" rIns="216000" anchor="ctr">
            <a:noAutofit/>
          </a:bodyPr>
          <a:lstStyle>
            <a:lvl1pPr marL="0" indent="0" algn="dist">
              <a:buNone/>
              <a:defRPr sz="1100" b="1">
                <a:solidFill>
                  <a:srgbClr val="4949E7"/>
                </a:solidFill>
              </a:defRPr>
            </a:lvl1pPr>
          </a:lstStyle>
          <a:p>
            <a:pPr lvl="0"/>
            <a:r>
              <a:rPr lang="en-US" altLang="ko-KR" dirty="0" smtClean="0"/>
              <a:t>SUBTITLE HERE</a:t>
            </a:r>
            <a:endParaRPr lang="ko-KR" altLang="en-US" dirty="0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5" hasCustomPrompt="1"/>
          </p:nvPr>
        </p:nvSpPr>
        <p:spPr>
          <a:xfrm>
            <a:off x="4471987" y="121409"/>
            <a:ext cx="200026" cy="200026"/>
          </a:xfrm>
          <a:solidFill>
            <a:srgbClr val="4949E7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372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 userDrawn="1"/>
        </p:nvSpPr>
        <p:spPr>
          <a:xfrm>
            <a:off x="0" y="2284016"/>
            <a:ext cx="969108" cy="2126060"/>
          </a:xfrm>
          <a:prstGeom prst="rect">
            <a:avLst/>
          </a:prstGeom>
          <a:solidFill>
            <a:srgbClr val="4949E7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63262" y="432817"/>
            <a:ext cx="5017476" cy="535767"/>
          </a:xfrm>
        </p:spPr>
        <p:txBody>
          <a:bodyPr lIns="0" tIns="0" rIns="0" bIns="0" anchor="ctr">
            <a:noAutofit/>
          </a:bodyPr>
          <a:lstStyle>
            <a:lvl1pPr algn="ctr">
              <a:defRPr lang="en-US" sz="3200" b="1" kern="1200" spc="6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TITLEHERE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552163"/>
            <a:ext cx="7482676" cy="50906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212" y="4065913"/>
            <a:ext cx="733140" cy="196131"/>
          </a:xfrm>
        </p:spPr>
        <p:txBody>
          <a:bodyPr/>
          <a:lstStyle>
            <a:lvl1pPr algn="ctr">
              <a:defRPr sz="1100" b="1">
                <a:solidFill>
                  <a:schemeClr val="bg1"/>
                </a:solidFill>
                <a:latin typeface="+mj-lt"/>
              </a:defRPr>
            </a:lvl1pPr>
          </a:lstStyle>
          <a:p>
            <a:fld id="{E4AC4A3E-49FE-49D4-BB0D-F1CE057A6A1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3" hasCustomPrompt="1"/>
          </p:nvPr>
        </p:nvSpPr>
        <p:spPr>
          <a:xfrm>
            <a:off x="110168" y="3288978"/>
            <a:ext cx="733184" cy="51921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dist">
              <a:lnSpc>
                <a:spcPct val="100000"/>
              </a:lnSpc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INDEX </a:t>
            </a:r>
          </a:p>
          <a:p>
            <a:pPr lvl="0"/>
            <a:r>
              <a:rPr lang="en-US" altLang="ko-KR" dirty="0" smtClean="0"/>
              <a:t>HERE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107504" y="2481122"/>
            <a:ext cx="735848" cy="735848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cxnSp>
        <p:nvCxnSpPr>
          <p:cNvPr id="22" name="직선 연결선 21"/>
          <p:cNvCxnSpPr/>
          <p:nvPr userDrawn="1"/>
        </p:nvCxnSpPr>
        <p:spPr>
          <a:xfrm>
            <a:off x="4283968" y="1050355"/>
            <a:ext cx="576064" cy="0"/>
          </a:xfrm>
          <a:prstGeom prst="line">
            <a:avLst/>
          </a:prstGeom>
          <a:ln w="31750">
            <a:solidFill>
              <a:srgbClr val="4949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 userDrawn="1"/>
        </p:nvCxnSpPr>
        <p:spPr>
          <a:xfrm>
            <a:off x="107156" y="3937050"/>
            <a:ext cx="736196" cy="0"/>
          </a:xfrm>
          <a:prstGeom prst="line">
            <a:avLst/>
          </a:prstGeom>
          <a:ln w="508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텍스트 개체 틀 29"/>
          <p:cNvSpPr>
            <a:spLocks noGrp="1"/>
          </p:cNvSpPr>
          <p:nvPr>
            <p:ph type="body" sz="quarter" idx="14" hasCustomPrompt="1"/>
          </p:nvPr>
        </p:nvSpPr>
        <p:spPr>
          <a:xfrm>
            <a:off x="2063263" y="1175316"/>
            <a:ext cx="5017476" cy="179739"/>
          </a:xfrm>
        </p:spPr>
        <p:txBody>
          <a:bodyPr lIns="216000" rIns="216000" anchor="ctr">
            <a:noAutofit/>
          </a:bodyPr>
          <a:lstStyle>
            <a:lvl1pPr marL="0" indent="0" algn="dist"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SUBTITLE HERE</a:t>
            </a:r>
            <a:endParaRPr lang="ko-KR" altLang="en-US" dirty="0"/>
          </a:p>
        </p:txBody>
      </p:sp>
      <p:sp>
        <p:nvSpPr>
          <p:cNvPr id="43" name="텍스트 개체 틀 42"/>
          <p:cNvSpPr>
            <a:spLocks noGrp="1"/>
          </p:cNvSpPr>
          <p:nvPr>
            <p:ph type="body" sz="quarter" idx="15" hasCustomPrompt="1"/>
          </p:nvPr>
        </p:nvSpPr>
        <p:spPr>
          <a:xfrm>
            <a:off x="4471987" y="121409"/>
            <a:ext cx="200026" cy="200026"/>
          </a:xfrm>
          <a:solidFill>
            <a:srgbClr val="4949E7"/>
          </a:solidFill>
          <a:ln>
            <a:solidFill>
              <a:srgbClr val="4949E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1</a:t>
            </a:r>
            <a:endParaRPr lang="ko-KR" altLang="en-US" dirty="0"/>
          </a:p>
        </p:txBody>
      </p:sp>
      <p:pic>
        <p:nvPicPr>
          <p:cNvPr id="15" name="Picture 2" descr="남자, 독서, 터치 스크린, 블로그, 디지털, 정제, 작업, 인 오락, 스크린, 감동, 터치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58" r="-56" b="23145"/>
          <a:stretch/>
        </p:blipFill>
        <p:spPr bwMode="auto">
          <a:xfrm>
            <a:off x="1331640" y="1552163"/>
            <a:ext cx="7482676" cy="310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551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4AC4A3E-49FE-49D4-BB0D-F1CE057A6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75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2" r:id="rId2"/>
    <p:sldLayoutId id="2147483655" r:id="rId3"/>
    <p:sldLayoutId id="2147483658" r:id="rId4"/>
    <p:sldLayoutId id="2147483653" r:id="rId5"/>
    <p:sldLayoutId id="2147483657" r:id="rId6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ln>
            <a:solidFill>
              <a:schemeClr val="accent1">
                <a:alpha val="0"/>
              </a:schemeClr>
            </a:solidFill>
          </a:ln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ln>
            <a:solidFill>
              <a:schemeClr val="accent1">
                <a:alpha val="0"/>
              </a:schemeClr>
            </a:solidFill>
          </a:ln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ln>
            <a:solidFill>
              <a:schemeClr val="accent1">
                <a:alpha val="0"/>
              </a:schemeClr>
            </a:solidFill>
          </a:ln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ln>
            <a:solidFill>
              <a:schemeClr val="accent1">
                <a:alpha val="0"/>
              </a:schemeClr>
            </a:solidFill>
          </a:ln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ln>
            <a:solidFill>
              <a:schemeClr val="accent1">
                <a:alpha val="0"/>
              </a:schemeClr>
            </a:solidFill>
          </a:ln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ln>
            <a:solidFill>
              <a:schemeClr val="accent1">
                <a:alpha val="0"/>
              </a:schemeClr>
            </a:solidFill>
          </a:ln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200" dirty="0" smtClean="0"/>
              <a:t>SIMPLE</a:t>
            </a:r>
            <a:br>
              <a:rPr lang="en-US" altLang="ko-KR" sz="3200" dirty="0" smtClean="0"/>
            </a:br>
            <a:r>
              <a:rPr lang="en-US" altLang="ko-KR" sz="3200" dirty="0" smtClean="0"/>
              <a:t>STYLE</a:t>
            </a:r>
            <a:endParaRPr lang="ko-KR" altLang="en-US" sz="320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Adstore.tistory.com</a:t>
            </a:r>
            <a:endParaRPr lang="ko-KR" altLang="en-US" dirty="0"/>
          </a:p>
        </p:txBody>
      </p:sp>
      <p:sp>
        <p:nvSpPr>
          <p:cNvPr id="5" name="이등변 삼각형 4"/>
          <p:cNvSpPr/>
          <p:nvPr/>
        </p:nvSpPr>
        <p:spPr>
          <a:xfrm rot="10800000">
            <a:off x="4414263" y="2202144"/>
            <a:ext cx="315474" cy="315686"/>
          </a:xfrm>
          <a:prstGeom prst="triangle">
            <a:avLst/>
          </a:prstGeom>
          <a:noFill/>
          <a:ln w="57150" cap="flat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6" name="이등변 삼각형 5"/>
          <p:cNvSpPr/>
          <p:nvPr/>
        </p:nvSpPr>
        <p:spPr>
          <a:xfrm>
            <a:off x="4414263" y="2323439"/>
            <a:ext cx="315474" cy="315686"/>
          </a:xfrm>
          <a:prstGeom prst="triangle">
            <a:avLst/>
          </a:prstGeom>
          <a:noFill/>
          <a:ln w="57150" cap="flat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2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SIMPLE</a:t>
            </a:r>
            <a:br>
              <a:rPr lang="en-US" altLang="ko-KR" dirty="0" smtClean="0"/>
            </a:br>
            <a:r>
              <a:rPr lang="en-US" altLang="ko-KR" dirty="0" smtClean="0"/>
              <a:t>STYLE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 smtClean="0"/>
              <a:t>Adstore.tistory.com</a:t>
            </a:r>
            <a:endParaRPr lang="ko-KR" altLang="en-US" dirty="0"/>
          </a:p>
        </p:txBody>
      </p:sp>
      <p:sp>
        <p:nvSpPr>
          <p:cNvPr id="6" name="이등변 삼각형 5"/>
          <p:cNvSpPr/>
          <p:nvPr/>
        </p:nvSpPr>
        <p:spPr>
          <a:xfrm rot="10800000">
            <a:off x="4414263" y="2202144"/>
            <a:ext cx="315474" cy="315686"/>
          </a:xfrm>
          <a:prstGeom prst="triangle">
            <a:avLst/>
          </a:prstGeom>
          <a:noFill/>
          <a:ln w="57150" cap="flat">
            <a:solidFill>
              <a:srgbClr val="4949E7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7" name="이등변 삼각형 6"/>
          <p:cNvSpPr/>
          <p:nvPr/>
        </p:nvSpPr>
        <p:spPr>
          <a:xfrm>
            <a:off x="4414263" y="2323439"/>
            <a:ext cx="315474" cy="315686"/>
          </a:xfrm>
          <a:prstGeom prst="triangle">
            <a:avLst/>
          </a:prstGeom>
          <a:noFill/>
          <a:ln w="57150" cap="flat">
            <a:solidFill>
              <a:srgbClr val="4949E7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3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SIMPLE</a:t>
            </a:r>
            <a:br>
              <a:rPr lang="en-US" altLang="ko-KR" dirty="0" smtClean="0"/>
            </a:br>
            <a:r>
              <a:rPr lang="en-US" altLang="ko-KR" dirty="0" smtClean="0"/>
              <a:t>STYLE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 smtClean="0"/>
              <a:t>Adstore.tistory.com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>
                <a:solidFill>
                  <a:srgbClr val="4949E7"/>
                </a:solidFill>
              </a:rPr>
              <a:t>1.</a:t>
            </a:r>
            <a:r>
              <a:rPr lang="en-US" altLang="ko-KR" dirty="0"/>
              <a:t> INTRODUCTION</a:t>
            </a:r>
          </a:p>
          <a:p>
            <a:r>
              <a:rPr lang="en-US" altLang="ko-KR" b="1" dirty="0">
                <a:solidFill>
                  <a:srgbClr val="4949E7"/>
                </a:solidFill>
              </a:rPr>
              <a:t>2. </a:t>
            </a:r>
            <a:r>
              <a:rPr lang="en-US" altLang="ko-KR" dirty="0"/>
              <a:t>STYLE?</a:t>
            </a:r>
          </a:p>
          <a:p>
            <a:r>
              <a:rPr lang="en-US" altLang="ko-KR" b="1" dirty="0">
                <a:solidFill>
                  <a:srgbClr val="4949E7"/>
                </a:solidFill>
              </a:rPr>
              <a:t>3. </a:t>
            </a:r>
            <a:r>
              <a:rPr lang="en-US" altLang="ko-KR" dirty="0"/>
              <a:t>SUGGESTION</a:t>
            </a:r>
          </a:p>
          <a:p>
            <a:r>
              <a:rPr lang="en-US" altLang="ko-KR" b="1" dirty="0">
                <a:solidFill>
                  <a:srgbClr val="4949E7"/>
                </a:solidFill>
              </a:rPr>
              <a:t>4. </a:t>
            </a:r>
            <a:r>
              <a:rPr lang="en-US" altLang="ko-KR" dirty="0"/>
              <a:t>DESIGN MOCKUPS</a:t>
            </a:r>
          </a:p>
          <a:p>
            <a:r>
              <a:rPr lang="en-US" altLang="ko-KR" b="1" dirty="0">
                <a:solidFill>
                  <a:srgbClr val="4949E7"/>
                </a:solidFill>
              </a:rPr>
              <a:t>5. </a:t>
            </a:r>
            <a:r>
              <a:rPr lang="en-US" altLang="ko-KR" dirty="0"/>
              <a:t>SUMMARY</a:t>
            </a:r>
          </a:p>
        </p:txBody>
      </p:sp>
      <p:sp>
        <p:nvSpPr>
          <p:cNvPr id="7" name="이등변 삼각형 6"/>
          <p:cNvSpPr/>
          <p:nvPr/>
        </p:nvSpPr>
        <p:spPr>
          <a:xfrm rot="10800000">
            <a:off x="2181916" y="2168236"/>
            <a:ext cx="315474" cy="315686"/>
          </a:xfrm>
          <a:prstGeom prst="triangle">
            <a:avLst/>
          </a:prstGeom>
          <a:noFill/>
          <a:ln w="57150" cap="flat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8" name="이등변 삼각형 7"/>
          <p:cNvSpPr/>
          <p:nvPr/>
        </p:nvSpPr>
        <p:spPr>
          <a:xfrm>
            <a:off x="2181916" y="2289531"/>
            <a:ext cx="315474" cy="315686"/>
          </a:xfrm>
          <a:prstGeom prst="triangle">
            <a:avLst/>
          </a:prstGeom>
          <a:noFill/>
          <a:ln w="57150" cap="flat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200" dirty="0" smtClean="0"/>
              <a:t>SIMPLE</a:t>
            </a:r>
            <a:br>
              <a:rPr lang="en-US" altLang="ko-KR" sz="3200" dirty="0" smtClean="0"/>
            </a:br>
            <a:r>
              <a:rPr lang="en-US" altLang="ko-KR" sz="3200" dirty="0" smtClean="0"/>
              <a:t>STYLE</a:t>
            </a:r>
            <a:endParaRPr lang="ko-KR" altLang="en-US" sz="320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Adstore.tistory.com</a:t>
            </a:r>
            <a:endParaRPr lang="ko-KR" altLang="en-US" dirty="0"/>
          </a:p>
        </p:txBody>
      </p:sp>
      <p:sp>
        <p:nvSpPr>
          <p:cNvPr id="5" name="이등변 삼각형 4"/>
          <p:cNvSpPr/>
          <p:nvPr/>
        </p:nvSpPr>
        <p:spPr>
          <a:xfrm rot="10800000">
            <a:off x="4414263" y="2202144"/>
            <a:ext cx="315474" cy="315686"/>
          </a:xfrm>
          <a:prstGeom prst="triangle">
            <a:avLst/>
          </a:prstGeom>
          <a:noFill/>
          <a:ln w="57150" cap="flat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6" name="이등변 삼각형 5"/>
          <p:cNvSpPr/>
          <p:nvPr/>
        </p:nvSpPr>
        <p:spPr>
          <a:xfrm>
            <a:off x="4414263" y="2323439"/>
            <a:ext cx="315474" cy="315686"/>
          </a:xfrm>
          <a:prstGeom prst="triangle">
            <a:avLst/>
          </a:prstGeom>
          <a:noFill/>
          <a:ln w="57150" cap="flat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5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HOW ABOUT STYLE?</a:t>
            </a:r>
            <a:endParaRPr lang="ko-KR" altLang="en-US" sz="2800" dirty="0"/>
          </a:p>
        </p:txBody>
      </p:sp>
      <p:sp>
        <p:nvSpPr>
          <p:cNvPr id="15" name="내용 개체 틀 14"/>
          <p:cNvSpPr>
            <a:spLocks noGrp="1"/>
          </p:cNvSpPr>
          <p:nvPr>
            <p:ph idx="1"/>
          </p:nvPr>
        </p:nvSpPr>
        <p:spPr>
          <a:xfrm>
            <a:off x="5417027" y="2617880"/>
            <a:ext cx="3028157" cy="420331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r>
              <a:rPr lang="en-US" altLang="ko-KR" dirty="0" smtClean="0"/>
              <a:t>Style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INDEX</a:t>
            </a:r>
          </a:p>
          <a:p>
            <a:r>
              <a:rPr lang="en-US" altLang="ko-KR" dirty="0" smtClean="0"/>
              <a:t>HERE</a:t>
            </a:r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ko-KR" dirty="0" smtClean="0"/>
              <a:t>REVEAL YOUR LAYOUT</a:t>
            </a:r>
            <a:endParaRPr lang="ko-KR" altLang="en-US" dirty="0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7" name="슬라이드 번호 개체 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4A3E-49FE-49D4-BB0D-F1CE057A6A15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18" name="이등변 삼각형 17"/>
          <p:cNvSpPr/>
          <p:nvPr/>
        </p:nvSpPr>
        <p:spPr>
          <a:xfrm rot="10800000">
            <a:off x="317692" y="1704494"/>
            <a:ext cx="315474" cy="315686"/>
          </a:xfrm>
          <a:prstGeom prst="triangle">
            <a:avLst/>
          </a:prstGeom>
          <a:noFill/>
          <a:ln w="57150" cap="flat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19" name="이등변 삼각형 18"/>
          <p:cNvSpPr/>
          <p:nvPr/>
        </p:nvSpPr>
        <p:spPr>
          <a:xfrm>
            <a:off x="317691" y="1825789"/>
            <a:ext cx="315474" cy="315686"/>
          </a:xfrm>
          <a:prstGeom prst="triangle">
            <a:avLst/>
          </a:prstGeom>
          <a:noFill/>
          <a:ln w="57150" cap="flat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rgbClr val="FF0000"/>
              </a:solidFill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1320235" y="1561786"/>
            <a:ext cx="7428229" cy="5035565"/>
            <a:chOff x="1647677" y="1994284"/>
            <a:chExt cx="6125071" cy="4152160"/>
          </a:xfrm>
        </p:grpSpPr>
        <p:pic>
          <p:nvPicPr>
            <p:cNvPr id="2050" name="Picture 2" descr="클래식 자동차, 자동차, 복고풍, 고전적인, 포도주, 수송, 차량, 전송, 스타일, 향수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83" t="8335" r="4279" b="12916"/>
            <a:stretch/>
          </p:blipFill>
          <p:spPr bwMode="auto">
            <a:xfrm>
              <a:off x="1647677" y="1994284"/>
              <a:ext cx="3024336" cy="20882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시계, 시간, 감시, 유행, 분, 초, 스타일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2013" y="4082516"/>
              <a:ext cx="3100735" cy="2063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내용 개체 틀 14"/>
          <p:cNvSpPr txBox="1">
            <a:spLocks/>
          </p:cNvSpPr>
          <p:nvPr/>
        </p:nvSpPr>
        <p:spPr>
          <a:xfrm>
            <a:off x="1532416" y="5240917"/>
            <a:ext cx="3024336" cy="42033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Cool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8383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HOW ABOUT STYLE?</a:t>
            </a:r>
            <a:endParaRPr lang="ko-KR" altLang="en-US" sz="2800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 smtClean="0"/>
              <a:t>INDEX</a:t>
            </a:r>
          </a:p>
          <a:p>
            <a:r>
              <a:rPr lang="en-US" altLang="ko-KR" dirty="0" smtClean="0"/>
              <a:t>HERE</a:t>
            </a:r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ko-KR" dirty="0" smtClean="0"/>
              <a:t>REVEAL YOUR LAYOUT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C4A3E-49FE-49D4-BB0D-F1CE057A6A15}" type="slidenum">
              <a:rPr lang="ko-KR" altLang="en-US" smtClean="0">
                <a:latin typeface="+mn-lt"/>
              </a:rPr>
              <a:pPr/>
              <a:t>6</a:t>
            </a:fld>
            <a:endParaRPr lang="ko-KR" altLang="en-US" dirty="0">
              <a:latin typeface="+mn-lt"/>
            </a:endParaRPr>
          </a:p>
        </p:txBody>
      </p:sp>
      <p:sp>
        <p:nvSpPr>
          <p:cNvPr id="11" name="이등변 삼각형 10"/>
          <p:cNvSpPr/>
          <p:nvPr/>
        </p:nvSpPr>
        <p:spPr>
          <a:xfrm rot="10800000">
            <a:off x="317692" y="2633454"/>
            <a:ext cx="315474" cy="315686"/>
          </a:xfrm>
          <a:prstGeom prst="triangle">
            <a:avLst/>
          </a:prstGeom>
          <a:noFill/>
          <a:ln w="57150" cap="flat">
            <a:solidFill>
              <a:srgbClr val="4949E7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chemeClr val="bg1"/>
              </a:solidFill>
            </a:endParaRPr>
          </a:p>
        </p:txBody>
      </p:sp>
      <p:sp>
        <p:nvSpPr>
          <p:cNvPr id="12" name="이등변 삼각형 11"/>
          <p:cNvSpPr/>
          <p:nvPr/>
        </p:nvSpPr>
        <p:spPr>
          <a:xfrm>
            <a:off x="317691" y="2754749"/>
            <a:ext cx="315474" cy="315686"/>
          </a:xfrm>
          <a:prstGeom prst="triangle">
            <a:avLst/>
          </a:prstGeom>
          <a:noFill/>
          <a:ln w="57150" cap="flat">
            <a:solidFill>
              <a:srgbClr val="4949E7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solidFill>
                <a:schemeClr val="bg1"/>
              </a:solidFill>
            </a:endParaRPr>
          </a:p>
        </p:txBody>
      </p:sp>
      <p:pic>
        <p:nvPicPr>
          <p:cNvPr id="1026" name="Picture 2" descr="남자, 독서, 터치 스크린, 블로그, 디지털, 정제, 작업, 인 오락, 스크린, 감동, 터치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58" r="-56" b="23145"/>
          <a:stretch/>
        </p:blipFill>
        <p:spPr bwMode="auto">
          <a:xfrm>
            <a:off x="1331640" y="1552163"/>
            <a:ext cx="7482676" cy="310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331640" y="4720515"/>
            <a:ext cx="7482676" cy="1922300"/>
          </a:xfrm>
        </p:spPr>
        <p:txBody>
          <a:bodyPr>
            <a:normAutofit/>
          </a:bodyPr>
          <a:lstStyle/>
          <a:p>
            <a:r>
              <a:rPr lang="en-US" altLang="ko-KR" sz="1600" dirty="0"/>
              <a:t>It has become appallingly obvious that </a:t>
            </a:r>
            <a:endParaRPr lang="en-US" altLang="ko-KR" sz="1600" dirty="0" smtClean="0"/>
          </a:p>
          <a:p>
            <a:r>
              <a:rPr lang="en-US" altLang="ko-KR" sz="1600" dirty="0" smtClean="0"/>
              <a:t>our </a:t>
            </a:r>
            <a:r>
              <a:rPr lang="en-US" altLang="ko-KR" sz="1600" dirty="0"/>
              <a:t>technology has exceeded our humanity</a:t>
            </a:r>
            <a:r>
              <a:rPr lang="en-US" altLang="ko-KR" sz="1600" dirty="0" smtClean="0"/>
              <a:t>.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- Albert Einstein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521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7">
      <a:majorFont>
        <a:latin typeface="Opificio"/>
        <a:ea typeface="KoPub돋움체 Bold"/>
        <a:cs typeface=""/>
      </a:majorFont>
      <a:minorFont>
        <a:latin typeface="Opificio"/>
        <a:ea typeface="KoPub돋움체 Light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66</Words>
  <Application>Microsoft Office PowerPoint</Application>
  <PresentationFormat>화면 슬라이드 쇼(4:3)</PresentationFormat>
  <Paragraphs>32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KoPub돋움체 Bold</vt:lpstr>
      <vt:lpstr>KoPub돋움체 Light</vt:lpstr>
      <vt:lpstr>맑은 고딕</vt:lpstr>
      <vt:lpstr>Arial</vt:lpstr>
      <vt:lpstr>Opificio</vt:lpstr>
      <vt:lpstr>Office 테마</vt:lpstr>
      <vt:lpstr>SIMPLE STYLE</vt:lpstr>
      <vt:lpstr>SIMPLE STYLE</vt:lpstr>
      <vt:lpstr>SIMPLE STYLE</vt:lpstr>
      <vt:lpstr>SIMPLE STYLE</vt:lpstr>
      <vt:lpstr>HOW ABOUT STYLE?</vt:lpstr>
      <vt:lpstr>HOW ABOUT STYLE?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STYLE</dc:title>
  <dc:creator>Adstore.Tistory.com</dc:creator>
  <cp:lastModifiedBy>Adstore.Tistory.com</cp:lastModifiedBy>
  <cp:revision>7</cp:revision>
  <dcterms:created xsi:type="dcterms:W3CDTF">2015-07-10T06:14:58Z</dcterms:created>
  <dcterms:modified xsi:type="dcterms:W3CDTF">2015-07-10T09:10:18Z</dcterms:modified>
</cp:coreProperties>
</file>