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58" r:id="rId4"/>
    <p:sldId id="27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F89"/>
    <a:srgbClr val="373B46"/>
    <a:srgbClr val="070708"/>
    <a:srgbClr val="363433"/>
    <a:srgbClr val="333944"/>
    <a:srgbClr val="0F0E13"/>
    <a:srgbClr val="23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0" autoAdjust="0"/>
    <p:restoredTop sz="95480" autoAdjust="0"/>
  </p:normalViewPr>
  <p:slideViewPr>
    <p:cSldViewPr snapToGrid="0">
      <p:cViewPr varScale="1">
        <p:scale>
          <a:sx n="117" d="100"/>
          <a:sy n="117" d="100"/>
        </p:scale>
        <p:origin x="102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0" d="100"/>
          <a:sy n="110" d="100"/>
        </p:scale>
        <p:origin x="156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AD422-0CE2-7345-9C9C-5AE431B01D98}" type="datetimeFigureOut">
              <a:rPr lang="en-US" altLang="ko-KR" smtClean="0"/>
              <a:t>11/27/2016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AF04-A4AB-394B-8174-0452DE40444D}" type="slidenum">
              <a:rPr lang="en-US" altLang="ko-KR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78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593C2-BB06-FE4C-A097-5F24D72EFBBA}" type="datetimeFigureOut">
              <a:rPr lang="en-US" altLang="ko-KR" smtClean="0"/>
              <a:t>11/27/2016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0F5F-2408-184D-BCB4-04B8D7BCC9C3}" type="slidenum">
              <a:rPr lang="en-US" altLang="ko-KR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8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0F5F-2408-184D-BCB4-04B8D7BCC9C3}" type="slidenum">
              <a:rPr lang="en-US" altLang="ko-KR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74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0F5F-2408-184D-BCB4-04B8D7BCC9C3}" type="slidenum">
              <a:rPr lang="en-US" altLang="ko-KR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3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2125" y="3049433"/>
            <a:ext cx="5619750" cy="754988"/>
          </a:xfrm>
        </p:spPr>
        <p:txBody>
          <a:bodyPr lIns="0" rIns="0" anchor="ctr">
            <a:normAutofit/>
          </a:bodyPr>
          <a:lstStyle>
            <a:lvl1pPr marL="0" indent="0" algn="dist">
              <a:lnSpc>
                <a:spcPct val="100000"/>
              </a:lnSpc>
              <a:buFont typeface="Arial" panose="020B0604020202020204" pitchFamily="34" charset="0"/>
              <a:buNone/>
              <a:defRPr sz="3400" b="1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BLACK AND WHITE BASIC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2125" y="3942925"/>
            <a:ext cx="5619750" cy="457626"/>
          </a:xfrm>
        </p:spPr>
        <p:txBody>
          <a:bodyPr lIns="0" rIns="0" anchor="ctr"/>
          <a:lstStyle>
            <a:lvl1pPr marL="0" indent="0" algn="dist">
              <a:buFont typeface="Arial" panose="020B0604020202020204" pitchFamily="34" charset="0"/>
              <a:buNone/>
              <a:defRPr sz="16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ADSTORE POWERPOINT TEMPLATE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9080" y="4944685"/>
            <a:ext cx="1005840" cy="631614"/>
          </a:xfrm>
        </p:spPr>
        <p:txBody>
          <a:bodyPr anchor="ctr"/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050" kern="1000" spc="-7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73B46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en-US" altLang="ko-KR"/>
              <a:t>DESIGNED BY</a:t>
            </a:r>
          </a:p>
          <a:p>
            <a:r>
              <a:rPr lang="en-US"/>
              <a:t>L@RGO</a:t>
            </a:r>
            <a:endParaRPr lang="en-US"/>
          </a:p>
        </p:txBody>
      </p:sp>
      <p:sp>
        <p:nvSpPr>
          <p:cNvPr id="14" name="내용 개체 틀 13"/>
          <p:cNvSpPr>
            <a:spLocks noGrp="1"/>
          </p:cNvSpPr>
          <p:nvPr>
            <p:ph sz="quarter" idx="12" hasCustomPrompt="1"/>
          </p:nvPr>
        </p:nvSpPr>
        <p:spPr>
          <a:xfrm>
            <a:off x="1762125" y="2483503"/>
            <a:ext cx="5619750" cy="450116"/>
          </a:xfrm>
        </p:spPr>
        <p:txBody>
          <a:bodyPr vert="horz" lIns="0" tIns="45720" rIns="0" bIns="45720" rtlCol="0" anchor="ctr">
            <a:noAutofit/>
          </a:bodyPr>
          <a:lstStyle>
            <a:lvl1pPr>
              <a:defRPr lang="ko-KR" altLang="en-US" sz="1600" b="0" baseline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ko-KR" altLang="en-US" sz="1400" smtClean="0">
                <a:solidFill>
                  <a:schemeClr val="bg1"/>
                </a:solidFill>
              </a:defRPr>
            </a:lvl2pPr>
            <a:lvl3pPr>
              <a:defRPr lang="ko-KR" altLang="en-US" sz="1200" smtClean="0">
                <a:solidFill>
                  <a:schemeClr val="bg1"/>
                </a:solidFill>
              </a:defRPr>
            </a:lvl3pPr>
            <a:lvl4pPr>
              <a:defRPr lang="ko-KR" altLang="en-US" sz="1100" smtClean="0">
                <a:solidFill>
                  <a:schemeClr val="bg1"/>
                </a:solidFill>
              </a:defRPr>
            </a:lvl4pPr>
            <a:lvl5pPr>
              <a:defRPr lang="ko-KR" altLang="en-US" sz="1100">
                <a:solidFill>
                  <a:schemeClr val="bg1"/>
                </a:solidFill>
              </a:defRPr>
            </a:lvl5pPr>
          </a:lstStyle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en-US" altLang="ko-KR" dirty="0"/>
              <a:t>YOUR LOGO HERE</a:t>
            </a:r>
            <a:endParaRPr lang="ko-KR" altLang="en-US" dirty="0"/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4507341" y="5859352"/>
            <a:ext cx="147954" cy="99353"/>
          </a:xfrm>
          <a:prstGeom prst="line">
            <a:avLst/>
          </a:prstGeom>
          <a:ln w="6350" cap="rnd" cmpd="sng">
            <a:solidFill>
              <a:schemeClr val="tx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내용 개체 틀 19"/>
          <p:cNvSpPr>
            <a:spLocks noGrp="1"/>
          </p:cNvSpPr>
          <p:nvPr>
            <p:ph sz="quarter" idx="13" hasCustomPrompt="1"/>
          </p:nvPr>
        </p:nvSpPr>
        <p:spPr>
          <a:xfrm>
            <a:off x="4068763" y="6229350"/>
            <a:ext cx="1006475" cy="628650"/>
          </a:xfrm>
        </p:spPr>
        <p:txBody>
          <a:bodyPr/>
          <a:lstStyle>
            <a:lvl1pPr algn="ctr">
              <a:lnSpc>
                <a:spcPct val="100000"/>
              </a:lnSpc>
              <a:defRPr sz="2000">
                <a:ln>
                  <a:solidFill>
                    <a:schemeClr val="tx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/>
              <a:t>LOGO2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6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0"/>
            <a:ext cx="827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14" y="488112"/>
            <a:ext cx="8314586" cy="48820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spc="-90" baseline="0" dirty="0">
                <a:solidFill>
                  <a:srgbClr val="373B46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 typeface="Arial" panose="020B0604020202020204" pitchFamily="34" charset="0"/>
            </a:pPr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34" y="1270762"/>
            <a:ext cx="8219465" cy="45088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3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ko-KR" altLang="en-US" dirty="0"/>
              <a:t>마스터 텍스트 스타일 편집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829414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58667" y="6325221"/>
            <a:ext cx="83592" cy="78118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164349" y="1721645"/>
            <a:ext cx="48811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 userDrawn="1"/>
        </p:nvCxnSpPr>
        <p:spPr>
          <a:xfrm>
            <a:off x="164349" y="976313"/>
            <a:ext cx="48811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83227">
            <a:off x="38766" y="263059"/>
            <a:ext cx="718413" cy="450196"/>
          </a:xfrm>
          <a:prstGeom prst="rect">
            <a:avLst/>
          </a:prstGeom>
        </p:spPr>
      </p:pic>
      <p:cxnSp>
        <p:nvCxnSpPr>
          <p:cNvPr id="15" name="직선 연결선 14"/>
          <p:cNvCxnSpPr/>
          <p:nvPr userDrawn="1"/>
        </p:nvCxnSpPr>
        <p:spPr>
          <a:xfrm>
            <a:off x="4878265" y="1152295"/>
            <a:ext cx="205968" cy="0"/>
          </a:xfrm>
          <a:prstGeom prst="line">
            <a:avLst/>
          </a:prstGeom>
          <a:ln w="34925">
            <a:solidFill>
              <a:srgbClr val="E8B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4350" y="5679168"/>
            <a:ext cx="488113" cy="468540"/>
          </a:xfrm>
        </p:spPr>
        <p:txBody>
          <a:bodyPr/>
          <a:lstStyle>
            <a:lvl1pPr algn="dist">
              <a:defRPr sz="800" b="1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73B46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ADSTORE</a:t>
            </a:r>
          </a:p>
          <a:p>
            <a:pPr lvl="0"/>
            <a:r>
              <a:rPr lang="en-US" altLang="ko-KR" dirty="0"/>
              <a:t>-L@RGO</a:t>
            </a:r>
            <a:endParaRPr lang="ko-KR" altLang="en-US" dirty="0"/>
          </a:p>
        </p:txBody>
      </p:sp>
      <p:sp>
        <p:nvSpPr>
          <p:cNvPr id="20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0" y="975520"/>
            <a:ext cx="488113" cy="746125"/>
          </a:xfrm>
        </p:spPr>
        <p:txBody>
          <a:bodyPr/>
          <a:lstStyle>
            <a:lvl1pPr marL="0" indent="0" algn="dist" defTabSz="914377" rtl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1" kern="1000" spc="-7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373B46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SIMPLE</a:t>
            </a:r>
          </a:p>
          <a:p>
            <a:pPr lvl="0"/>
            <a:r>
              <a:rPr lang="en-US" altLang="ko-KR" dirty="0"/>
              <a:t>WHITE</a:t>
            </a:r>
          </a:p>
          <a:p>
            <a:pPr lvl="0"/>
            <a:r>
              <a:rPr lang="en-US" altLang="ko-KR" dirty="0"/>
              <a:t>BASIC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85" y="6572689"/>
            <a:ext cx="488114" cy="183043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835634" y="1840111"/>
            <a:ext cx="8219465" cy="4923785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3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06442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9" userDrawn="1">
          <p15:clr>
            <a:srgbClr val="FBAE40"/>
          </p15:clr>
        </p15:guide>
        <p15:guide id="3" pos="5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8"/>
          <p:cNvSpPr txBox="1">
            <a:spLocks/>
          </p:cNvSpPr>
          <p:nvPr userDrawn="1"/>
        </p:nvSpPr>
        <p:spPr>
          <a:xfrm>
            <a:off x="917349" y="140941"/>
            <a:ext cx="8099878" cy="65761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300" kern="1200" spc="-90" baseline="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827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14" y="488112"/>
            <a:ext cx="8314586" cy="48820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spc="-9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 typeface="Arial" panose="020B0604020202020204" pitchFamily="34" charset="0"/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34" y="1270762"/>
            <a:ext cx="8219465" cy="45088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3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ko-KR" altLang="en-US" dirty="0"/>
              <a:t>마스터 텍스트 스타일 편집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829414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58667" y="6325221"/>
            <a:ext cx="83592" cy="78118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164349" y="1721645"/>
            <a:ext cx="48811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 userDrawn="1"/>
        </p:nvCxnSpPr>
        <p:spPr>
          <a:xfrm>
            <a:off x="164349" y="976313"/>
            <a:ext cx="48811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83227">
            <a:off x="38766" y="263059"/>
            <a:ext cx="718413" cy="450196"/>
          </a:xfrm>
          <a:prstGeom prst="rect">
            <a:avLst/>
          </a:prstGeom>
        </p:spPr>
      </p:pic>
      <p:cxnSp>
        <p:nvCxnSpPr>
          <p:cNvPr id="15" name="직선 연결선 14"/>
          <p:cNvCxnSpPr/>
          <p:nvPr userDrawn="1"/>
        </p:nvCxnSpPr>
        <p:spPr>
          <a:xfrm>
            <a:off x="4878265" y="1152295"/>
            <a:ext cx="205968" cy="0"/>
          </a:xfrm>
          <a:prstGeom prst="line">
            <a:avLst/>
          </a:prstGeom>
          <a:ln w="34925">
            <a:solidFill>
              <a:srgbClr val="E8B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4350" y="5679168"/>
            <a:ext cx="488113" cy="468540"/>
          </a:xfrm>
        </p:spPr>
        <p:txBody>
          <a:bodyPr/>
          <a:lstStyle>
            <a:lvl1pPr algn="dist">
              <a:defRPr sz="800" b="1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73B46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ADSTORE</a:t>
            </a:r>
          </a:p>
          <a:p>
            <a:pPr lvl="0"/>
            <a:r>
              <a:rPr lang="en-US" altLang="ko-KR" dirty="0"/>
              <a:t>-L@RGO</a:t>
            </a:r>
            <a:endParaRPr lang="ko-KR" altLang="en-US" dirty="0"/>
          </a:p>
        </p:txBody>
      </p:sp>
      <p:sp>
        <p:nvSpPr>
          <p:cNvPr id="20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0" y="975520"/>
            <a:ext cx="488113" cy="746125"/>
          </a:xfrm>
        </p:spPr>
        <p:txBody>
          <a:bodyPr/>
          <a:lstStyle>
            <a:lvl1pPr marL="0" indent="0" algn="dist" defTabSz="914377" rtl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1" kern="1000" spc="-7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rgbClr val="373B46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SIMPLE</a:t>
            </a:r>
          </a:p>
          <a:p>
            <a:pPr lvl="0"/>
            <a:r>
              <a:rPr lang="en-US" altLang="ko-KR" dirty="0"/>
              <a:t>WHITE</a:t>
            </a:r>
          </a:p>
          <a:p>
            <a:pPr lvl="0"/>
            <a:r>
              <a:rPr lang="en-US" altLang="ko-KR" dirty="0"/>
              <a:t>BASIC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85" y="6572689"/>
            <a:ext cx="488114" cy="183043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835634" y="1840111"/>
            <a:ext cx="8219465" cy="4923785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3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09216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9">
          <p15:clr>
            <a:srgbClr val="FBAE40"/>
          </p15:clr>
        </p15:guide>
        <p15:guide id="3" pos="52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70000"/>
              </a:lnSpc>
              <a:defRPr sz="1200" spc="-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3ED0-BB53-40D6-86C9-526C8F33B5AF}" type="datetimeFigureOut">
              <a:rPr lang="ko-KR" altLang="en-US" smtClean="0"/>
              <a:pPr/>
              <a:t>2016-11-27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lnSpc>
                <a:spcPct val="70000"/>
              </a:lnSpc>
              <a:defRPr sz="1200" spc="-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r">
              <a:lnSpc>
                <a:spcPct val="70000"/>
              </a:lnSpc>
              <a:defRPr sz="1200" spc="-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4D7C-4A9F-42D1-ACE2-755204AF4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2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4400" kern="1200" spc="-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lnSpc>
          <a:spcPct val="70000"/>
        </a:lnSpc>
        <a:spcBef>
          <a:spcPts val="1000"/>
        </a:spcBef>
        <a:buFont typeface="Arial" panose="020B0604020202020204" pitchFamily="34" charset="0"/>
        <a:buNone/>
        <a:defRPr sz="2800" kern="1200" spc="-7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1" hangingPunct="1">
        <a:lnSpc>
          <a:spcPct val="70000"/>
        </a:lnSpc>
        <a:spcBef>
          <a:spcPts val="500"/>
        </a:spcBef>
        <a:buFont typeface="Arial" panose="020B0604020202020204" pitchFamily="34" charset="0"/>
        <a:buNone/>
        <a:defRPr sz="2400" kern="1200" spc="-7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1" hangingPunct="1">
        <a:lnSpc>
          <a:spcPct val="70000"/>
        </a:lnSpc>
        <a:spcBef>
          <a:spcPts val="500"/>
        </a:spcBef>
        <a:buFont typeface="Arial" panose="020B0604020202020204" pitchFamily="34" charset="0"/>
        <a:buNone/>
        <a:defRPr sz="2000" kern="1200" spc="-7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1" hangingPunct="1">
        <a:lnSpc>
          <a:spcPct val="70000"/>
        </a:lnSpc>
        <a:spcBef>
          <a:spcPts val="500"/>
        </a:spcBef>
        <a:buFont typeface="Arial" panose="020B0604020202020204" pitchFamily="34" charset="0"/>
        <a:buNone/>
        <a:defRPr sz="1800" kern="1200" spc="-7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1" hangingPunct="1">
        <a:lnSpc>
          <a:spcPct val="70000"/>
        </a:lnSpc>
        <a:spcBef>
          <a:spcPts val="500"/>
        </a:spcBef>
        <a:buFont typeface="Arial" panose="020B0604020202020204" pitchFamily="34" charset="0"/>
        <a:buNone/>
        <a:defRPr sz="1800" kern="1200" spc="-7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00000">
            <a:off x="4077648" y="763170"/>
            <a:ext cx="988705" cy="61957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0" y="2250040"/>
            <a:ext cx="9144000" cy="2342508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제목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0" dirty="0">
                <a:latin typeface="+mn-ea"/>
                <a:ea typeface="+mn-ea"/>
              </a:rPr>
              <a:t>SIMPLE + WHITE + BASIC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8" name="부제목 17"/>
          <p:cNvSpPr>
            <a:spLocks noGrp="1"/>
          </p:cNvSpPr>
          <p:nvPr>
            <p:ph type="subTitle" idx="1"/>
          </p:nvPr>
        </p:nvSpPr>
        <p:spPr>
          <a:xfrm>
            <a:off x="1836964" y="3942925"/>
            <a:ext cx="5470072" cy="4576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ADSTORE POWERPOINT TEMPLATE</a:t>
            </a:r>
            <a:endParaRPr lang="ko-KR" altLang="en-US" sz="1400" b="1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4069080" y="4944685"/>
            <a:ext cx="1005840" cy="631614"/>
          </a:xfrm>
        </p:spPr>
        <p:txBody>
          <a:bodyPr/>
          <a:lstStyle/>
          <a:p>
            <a:r>
              <a:rPr lang="en-US" altLang="ko-KR" dirty="0"/>
              <a:t>DESIGNED BY</a:t>
            </a:r>
          </a:p>
          <a:p>
            <a:r>
              <a:rPr lang="en-US" sz="2100" dirty="0"/>
              <a:t>L@RGO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738993" y="3008901"/>
            <a:ext cx="5666014" cy="836478"/>
            <a:chOff x="1892363" y="3049858"/>
            <a:chExt cx="5364480" cy="754563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1892363" y="3804421"/>
              <a:ext cx="5364480" cy="0"/>
            </a:xfrm>
            <a:prstGeom prst="line">
              <a:avLst/>
            </a:prstGeom>
            <a:ln w="12700">
              <a:solidFill>
                <a:schemeClr val="bg1"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892363" y="3049858"/>
              <a:ext cx="5364480" cy="0"/>
            </a:xfrm>
            <a:prstGeom prst="line">
              <a:avLst/>
            </a:prstGeom>
            <a:ln w="12700">
              <a:solidFill>
                <a:schemeClr val="bg1"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93" y="2424794"/>
            <a:ext cx="7700814" cy="61806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365" y="6390697"/>
            <a:ext cx="831273" cy="3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내용 개체 틀 8"/>
          <p:cNvSpPr txBox="1">
            <a:spLocks/>
          </p:cNvSpPr>
          <p:nvPr/>
        </p:nvSpPr>
        <p:spPr>
          <a:xfrm>
            <a:off x="917349" y="140941"/>
            <a:ext cx="8099878" cy="6576118"/>
          </a:xfrm>
          <a:prstGeom prst="rect">
            <a:avLst/>
          </a:prstGeom>
          <a:solidFill>
            <a:srgbClr val="373B4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300" kern="1200" spc="-90" baseline="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5794" y="2388853"/>
            <a:ext cx="5281826" cy="488202"/>
          </a:xfrm>
        </p:spPr>
        <p:txBody>
          <a:bodyPr/>
          <a:lstStyle/>
          <a:p>
            <a:pPr algn="ctr"/>
            <a:r>
              <a:rPr lang="en-US" altLang="ko-KR" sz="36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SpoqaHanSans-thin"/>
                <a:ea typeface="SpoqaHanSans-thin"/>
              </a:rPr>
              <a:t>SIMPLE + WHITE + BASIC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5634" y="6080535"/>
            <a:ext cx="8219465" cy="450883"/>
          </a:xfrm>
        </p:spPr>
        <p:txBody>
          <a:bodyPr/>
          <a:lstStyle/>
          <a:p>
            <a:r>
              <a:rPr lang="en-US" altLang="ko-KR" sz="1100" dirty="0">
                <a:solidFill>
                  <a:schemeClr val="bg1"/>
                </a:solidFill>
              </a:rPr>
              <a:t>Designed by </a:t>
            </a:r>
            <a:r>
              <a:rPr lang="en-US" altLang="ko-KR" sz="1100" dirty="0" err="1">
                <a:solidFill>
                  <a:schemeClr val="bg1"/>
                </a:solidFill>
              </a:rPr>
              <a:t>L@rgo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SIMPLE</a:t>
            </a:r>
          </a:p>
          <a:p>
            <a:r>
              <a:rPr lang="en-US" altLang="ko-KR" dirty="0"/>
              <a:t>WHITE</a:t>
            </a:r>
          </a:p>
          <a:p>
            <a:r>
              <a:rPr lang="en-US" altLang="ko-KR" dirty="0"/>
              <a:t>BASIC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345794" y="3010692"/>
            <a:ext cx="5281826" cy="1131464"/>
            <a:chOff x="2185774" y="1670954"/>
            <a:chExt cx="5601866" cy="1163995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185774" y="2834949"/>
              <a:ext cx="5601866" cy="0"/>
            </a:xfrm>
            <a:prstGeom prst="line">
              <a:avLst/>
            </a:prstGeom>
            <a:ln w="12700">
              <a:solidFill>
                <a:srgbClr val="E8B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185774" y="1670954"/>
              <a:ext cx="5601866" cy="0"/>
            </a:xfrm>
            <a:prstGeom prst="line">
              <a:avLst/>
            </a:prstGeom>
            <a:ln w="12700">
              <a:solidFill>
                <a:srgbClr val="E8B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4893311" y="5814450"/>
            <a:ext cx="147954" cy="99353"/>
          </a:xfrm>
          <a:prstGeom prst="line">
            <a:avLst/>
          </a:prstGeom>
          <a:ln w="6350" cap="rnd" cmpd="sng">
            <a:solidFill>
              <a:srgbClr val="E8BF89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내용 개체 틀 3"/>
          <p:cNvSpPr txBox="1">
            <a:spLocks/>
          </p:cNvSpPr>
          <p:nvPr/>
        </p:nvSpPr>
        <p:spPr>
          <a:xfrm>
            <a:off x="835634" y="2688819"/>
            <a:ext cx="8219465" cy="1826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300" kern="1200" spc="-90" baseline="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bg1"/>
                </a:solidFill>
              </a:rPr>
              <a:t>PHOTO  |  DESIGN   |    SIMPLE  |  CONCEPT  |  PPT  |  TEMPLATE  |  SUMMARY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DESIGNED BY L@RGO, ADSTORE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What you do today can improve all your tomorrows.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ADSTORE</a:t>
            </a:r>
          </a:p>
          <a:p>
            <a:r>
              <a:rPr lang="en-US" altLang="ko-KR" dirty="0"/>
              <a:t>L@RGO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SIMPLE</a:t>
            </a:r>
          </a:p>
          <a:p>
            <a:r>
              <a:rPr lang="en-US" altLang="ko-KR" dirty="0"/>
              <a:t>WHITE</a:t>
            </a:r>
          </a:p>
          <a:p>
            <a:r>
              <a:rPr lang="en-US" altLang="ko-KR" dirty="0"/>
              <a:t>BASIC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idx="12"/>
          </p:nvPr>
        </p:nvSpPr>
        <p:spPr>
          <a:xfrm>
            <a:off x="937884" y="5679168"/>
            <a:ext cx="8014966" cy="1084728"/>
          </a:xfrm>
        </p:spPr>
        <p:txBody>
          <a:bodyPr/>
          <a:lstStyle/>
          <a:p>
            <a:pPr algn="r"/>
            <a:r>
              <a:rPr lang="en-US" altLang="ko-KR" dirty="0"/>
              <a:t>The best and most beautiful things in the world </a:t>
            </a:r>
          </a:p>
          <a:p>
            <a:pPr algn="r"/>
            <a:r>
              <a:rPr lang="en-US" altLang="ko-KR" dirty="0"/>
              <a:t>cannot be seen or even touched  they must be felt with the heart. </a:t>
            </a:r>
          </a:p>
          <a:p>
            <a:pPr algn="r"/>
            <a:r>
              <a:rPr lang="en-US" altLang="ko-KR" dirty="0">
                <a:latin typeface="+mn-ea"/>
                <a:ea typeface="+mn-ea"/>
              </a:rPr>
              <a:t>Helen Keller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4761" y="5154690"/>
            <a:ext cx="2440605" cy="26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defTabSz="914400" latinLnBrk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4pPr>
            <a:lvl5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US" altLang="ko-KR" sz="100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33944"/>
                </a:solidFill>
                <a:latin typeface="+mn-ea"/>
              </a:rPr>
              <a:t>Paint of bread</a:t>
            </a:r>
            <a:r>
              <a:rPr lang="ko-KR" altLang="en-US" sz="100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33944"/>
                </a:solidFill>
                <a:latin typeface="+mj-ea"/>
              </a:rPr>
              <a:t> </a:t>
            </a:r>
            <a:r>
              <a:rPr lang="en-US" altLang="ko-KR" sz="100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33944"/>
                </a:solidFill>
                <a:latin typeface="+mj-ea"/>
                <a:ea typeface="+mj-ea"/>
              </a:rPr>
              <a:t>Really Bread</a:t>
            </a:r>
            <a:endParaRPr lang="ko-KR" altLang="en-US" sz="1000" dirty="0">
              <a:ln>
                <a:solidFill>
                  <a:srgbClr val="333944">
                    <a:alpha val="0"/>
                  </a:srgbClr>
                </a:solidFill>
              </a:ln>
              <a:solidFill>
                <a:srgbClr val="333944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2244" y="5158154"/>
            <a:ext cx="2440605" cy="26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defTabSz="914400" latinLnBrk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4pPr>
            <a:lvl5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US" altLang="ko-KR" sz="100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33944"/>
                </a:solidFill>
                <a:latin typeface="+mn-ea"/>
              </a:rPr>
              <a:t>Shadow of Animals</a:t>
            </a:r>
            <a:r>
              <a:rPr lang="ko-KR" altLang="en-US" sz="100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33944"/>
                </a:solidFill>
                <a:latin typeface="+mj-ea"/>
              </a:rPr>
              <a:t> </a:t>
            </a:r>
            <a:r>
              <a:rPr lang="en-US" altLang="ko-KR" sz="100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33944"/>
                </a:solidFill>
                <a:latin typeface="+mj-ea"/>
                <a:ea typeface="+mj-ea"/>
              </a:rPr>
              <a:t>Forest</a:t>
            </a:r>
            <a:endParaRPr lang="ko-KR" altLang="en-US" sz="1000" dirty="0">
              <a:ln>
                <a:solidFill>
                  <a:srgbClr val="333944">
                    <a:alpha val="0"/>
                  </a:srgbClr>
                </a:solidFill>
              </a:ln>
              <a:solidFill>
                <a:srgbClr val="333944"/>
              </a:solidFill>
              <a:latin typeface="+mj-ea"/>
              <a:ea typeface="+mj-ea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009650" y="1903578"/>
            <a:ext cx="7943199" cy="3594570"/>
            <a:chOff x="1261681" y="1903578"/>
            <a:chExt cx="7653069" cy="3594570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1261681" y="5498148"/>
              <a:ext cx="7653069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1261681" y="1903578"/>
              <a:ext cx="7653069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1009650" y="2122568"/>
            <a:ext cx="3848100" cy="297227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078186" y="2122568"/>
            <a:ext cx="3874663" cy="297227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2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7088" y="1328277"/>
            <a:ext cx="8316912" cy="4432300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981249" y="1328277"/>
            <a:ext cx="4162751" cy="4434430"/>
          </a:xfrm>
          <a:prstGeom prst="rect">
            <a:avLst/>
          </a:prstGeom>
          <a:solidFill>
            <a:srgbClr val="373B4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27088" y="1328277"/>
            <a:ext cx="4154161" cy="443443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Lorem Ipsum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ADSTORE</a:t>
            </a:r>
          </a:p>
          <a:p>
            <a:r>
              <a:rPr lang="en-US" altLang="ko-KR" dirty="0"/>
              <a:t>L@RGO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SIMPLE</a:t>
            </a:r>
          </a:p>
          <a:p>
            <a:r>
              <a:rPr lang="en-US" altLang="ko-KR" dirty="0"/>
              <a:t>WHITE</a:t>
            </a:r>
          </a:p>
          <a:p>
            <a:r>
              <a:rPr lang="en-US" altLang="ko-KR" dirty="0"/>
              <a:t>BASIC</a:t>
            </a:r>
            <a:endParaRPr lang="ko-KR" altLang="en-US" dirty="0"/>
          </a:p>
        </p:txBody>
      </p:sp>
      <p:sp>
        <p:nvSpPr>
          <p:cNvPr id="21" name="내용 개체 틀 20"/>
          <p:cNvSpPr>
            <a:spLocks noGrp="1"/>
          </p:cNvSpPr>
          <p:nvPr>
            <p:ph idx="12"/>
          </p:nvPr>
        </p:nvSpPr>
        <p:spPr>
          <a:xfrm>
            <a:off x="835634" y="5760577"/>
            <a:ext cx="8219465" cy="1003319"/>
          </a:xfrm>
        </p:spPr>
        <p:txBody>
          <a:bodyPr/>
          <a:lstStyle/>
          <a:p>
            <a:pPr algn="r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 </a:t>
            </a:r>
          </a:p>
          <a:p>
            <a:pPr algn="r"/>
            <a:r>
              <a:rPr lang="en-US" altLang="ko-KR" dirty="0" err="1"/>
              <a:t>Donec</a:t>
            </a:r>
            <a:r>
              <a:rPr lang="en-US" altLang="ko-KR" dirty="0"/>
              <a:t> id ante a </a:t>
            </a:r>
            <a:r>
              <a:rPr lang="en-US" altLang="ko-KR" dirty="0" err="1"/>
              <a:t>augue</a:t>
            </a:r>
            <a:r>
              <a:rPr lang="en-US" altLang="ko-KR" dirty="0"/>
              <a:t> </a:t>
            </a:r>
            <a:r>
              <a:rPr lang="en-US" altLang="ko-KR" dirty="0" err="1"/>
              <a:t>sagittis</a:t>
            </a:r>
            <a:r>
              <a:rPr lang="en-US" altLang="ko-KR" dirty="0"/>
              <a:t> </a:t>
            </a:r>
            <a:r>
              <a:rPr lang="en-US" altLang="ko-KR" dirty="0" err="1"/>
              <a:t>vestibulum</a:t>
            </a:r>
            <a:r>
              <a:rPr lang="en-US" altLang="ko-KR" dirty="0"/>
              <a:t> </a:t>
            </a:r>
            <a:r>
              <a:rPr lang="en-US" altLang="ko-KR" dirty="0" err="1"/>
              <a:t>vel</a:t>
            </a:r>
            <a:r>
              <a:rPr lang="en-US" altLang="ko-KR" dirty="0"/>
              <a:t> </a:t>
            </a:r>
            <a:r>
              <a:rPr lang="en-US" altLang="ko-KR" dirty="0" err="1"/>
              <a:t>sollicitudin</a:t>
            </a:r>
            <a:r>
              <a:rPr lang="en-US" altLang="ko-KR" dirty="0"/>
              <a:t> </a:t>
            </a:r>
            <a:r>
              <a:rPr lang="en-US" altLang="ko-KR" dirty="0" err="1"/>
              <a:t>massa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827088" y="1659522"/>
            <a:ext cx="4140200" cy="63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defTabSz="914400" latinLnBrk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>
                  <a:solidFill>
                    <a:srgbClr val="333944">
                      <a:alpha val="0"/>
                    </a:srgbClr>
                  </a:solidFill>
                </a:ln>
              </a:defRPr>
            </a:lvl1pPr>
            <a:lvl2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4pPr>
            <a:lvl5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1800" b="1" spc="-90" dirty="0">
                <a:solidFill>
                  <a:srgbClr val="373B46"/>
                </a:solidFill>
                <a:latin typeface="+mj-ea"/>
                <a:ea typeface="+mj-ea"/>
              </a:rPr>
              <a:t>Strength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4988229" y="1659522"/>
            <a:ext cx="4140200" cy="63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defTabSz="914400" latinLnBrk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>
                  <a:solidFill>
                    <a:srgbClr val="333944">
                      <a:alpha val="0"/>
                    </a:srgbClr>
                  </a:solidFill>
                </a:ln>
              </a:defRPr>
            </a:lvl1pPr>
            <a:lvl2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4pPr>
            <a:lvl5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1800" b="1" spc="-90" dirty="0" err="1">
                <a:solidFill>
                  <a:schemeClr val="bg1"/>
                </a:solidFill>
                <a:latin typeface="+mj-ea"/>
                <a:ea typeface="+mj-ea"/>
              </a:rPr>
              <a:t>Weekness</a:t>
            </a:r>
            <a:endParaRPr lang="en-US" altLang="ko-KR" sz="1800" b="1" spc="-9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495550" y="2199485"/>
            <a:ext cx="819150" cy="0"/>
          </a:xfrm>
          <a:prstGeom prst="line">
            <a:avLst/>
          </a:prstGeom>
          <a:ln w="34925">
            <a:solidFill>
              <a:srgbClr val="37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657975" y="2199485"/>
            <a:ext cx="81915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내용 개체 틀 2"/>
          <p:cNvSpPr txBox="1">
            <a:spLocks/>
          </p:cNvSpPr>
          <p:nvPr/>
        </p:nvSpPr>
        <p:spPr>
          <a:xfrm>
            <a:off x="818498" y="2197355"/>
            <a:ext cx="4148790" cy="3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defTabSz="914400" latinLnBrk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>
                  <a:solidFill>
                    <a:srgbClr val="333944">
                      <a:alpha val="0"/>
                    </a:srgbClr>
                  </a:solidFill>
                </a:ln>
              </a:defRPr>
            </a:lvl1pPr>
            <a:lvl2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4pPr>
            <a:lvl5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a-DK" altLang="ko-KR" sz="1300" u="sng" spc="-90" dirty="0">
                <a:solidFill>
                  <a:srgbClr val="373B46"/>
                </a:solidFill>
                <a:latin typeface="+mj-ea"/>
                <a:ea typeface="+mj-ea"/>
              </a:rPr>
              <a:t>Lorem ipsum dolor sit amet</a:t>
            </a:r>
          </a:p>
          <a:p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-</a:t>
            </a:r>
          </a:p>
          <a:p>
            <a:r>
              <a:rPr lang="en-US" altLang="ko-KR" sz="1300" spc="-90" dirty="0" err="1">
                <a:solidFill>
                  <a:srgbClr val="373B46"/>
                </a:solidFill>
                <a:latin typeface="+mj-ea"/>
                <a:ea typeface="+mj-ea"/>
              </a:rPr>
              <a:t>Consectetur</a:t>
            </a:r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 </a:t>
            </a:r>
            <a:r>
              <a:rPr lang="en-US" altLang="ko-KR" sz="1300" spc="-90" dirty="0" err="1">
                <a:solidFill>
                  <a:srgbClr val="373B46"/>
                </a:solidFill>
                <a:latin typeface="+mj-ea"/>
                <a:ea typeface="+mj-ea"/>
              </a:rPr>
              <a:t>adipiscing</a:t>
            </a:r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 </a:t>
            </a:r>
          </a:p>
          <a:p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–</a:t>
            </a:r>
          </a:p>
          <a:p>
            <a:r>
              <a:rPr lang="en-US" altLang="ko-KR" sz="1300" u="sng" spc="-90" dirty="0" err="1">
                <a:solidFill>
                  <a:srgbClr val="373B46"/>
                </a:solidFill>
                <a:latin typeface="+mj-ea"/>
                <a:ea typeface="+mj-ea"/>
              </a:rPr>
              <a:t>Amet</a:t>
            </a:r>
            <a:r>
              <a:rPr lang="en-US" altLang="ko-KR" sz="1300" u="sng" spc="-90" dirty="0">
                <a:solidFill>
                  <a:srgbClr val="373B46"/>
                </a:solidFill>
                <a:latin typeface="+mj-ea"/>
                <a:ea typeface="+mj-ea"/>
              </a:rPr>
              <a:t> </a:t>
            </a:r>
            <a:r>
              <a:rPr lang="en-US" altLang="ko-KR" sz="1300" u="sng" spc="-90" dirty="0" err="1">
                <a:solidFill>
                  <a:srgbClr val="373B46"/>
                </a:solidFill>
                <a:latin typeface="+mj-ea"/>
                <a:ea typeface="+mj-ea"/>
              </a:rPr>
              <a:t>eleifend</a:t>
            </a:r>
            <a:r>
              <a:rPr lang="en-US" altLang="ko-KR" sz="1300" u="sng" spc="-90" dirty="0">
                <a:solidFill>
                  <a:srgbClr val="373B46"/>
                </a:solidFill>
                <a:latin typeface="+mj-ea"/>
                <a:ea typeface="+mj-ea"/>
              </a:rPr>
              <a:t> ante </a:t>
            </a:r>
          </a:p>
          <a:p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–</a:t>
            </a:r>
          </a:p>
          <a:p>
            <a:r>
              <a:rPr lang="en-US" altLang="ko-KR" sz="1300" spc="-90" dirty="0" err="1">
                <a:solidFill>
                  <a:srgbClr val="373B46"/>
                </a:solidFill>
                <a:latin typeface="+mj-ea"/>
                <a:ea typeface="+mj-ea"/>
              </a:rPr>
              <a:t>Quisque</a:t>
            </a:r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 </a:t>
            </a:r>
            <a:r>
              <a:rPr lang="en-US" altLang="ko-KR" sz="1300" spc="-90" dirty="0" err="1">
                <a:solidFill>
                  <a:srgbClr val="373B46"/>
                </a:solidFill>
                <a:latin typeface="+mj-ea"/>
                <a:ea typeface="+mj-ea"/>
              </a:rPr>
              <a:t>elementum</a:t>
            </a:r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 </a:t>
            </a:r>
            <a:r>
              <a:rPr lang="en-US" altLang="ko-KR" sz="1300" spc="-90" dirty="0" err="1">
                <a:solidFill>
                  <a:srgbClr val="373B46"/>
                </a:solidFill>
                <a:latin typeface="+mj-ea"/>
                <a:ea typeface="+mj-ea"/>
              </a:rPr>
              <a:t>diam</a:t>
            </a:r>
            <a:r>
              <a:rPr lang="en-US" altLang="ko-KR" sz="1300" spc="-90" dirty="0">
                <a:solidFill>
                  <a:srgbClr val="373B46"/>
                </a:solidFill>
                <a:latin typeface="+mj-ea"/>
                <a:ea typeface="+mj-ea"/>
              </a:rPr>
              <a:t> </a:t>
            </a:r>
            <a:endParaRPr lang="en-US" altLang="ko-KR" sz="1300" spc="-90" dirty="0">
              <a:solidFill>
                <a:srgbClr val="373B46"/>
              </a:solidFill>
              <a:latin typeface="+mj-ea"/>
              <a:ea typeface="+mj-ea"/>
            </a:endParaRP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4980837" y="2197355"/>
            <a:ext cx="4148790" cy="340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defTabSz="914400" latinLnBrk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>
                  <a:solidFill>
                    <a:srgbClr val="333944">
                      <a:alpha val="0"/>
                    </a:srgbClr>
                  </a:solidFill>
                </a:ln>
              </a:defRPr>
            </a:lvl1pPr>
            <a:lvl2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4pPr>
            <a:lvl5pPr indent="0" defTabSz="914400" latinLnBrk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1300" u="sng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Lorem Ipsum</a:t>
            </a:r>
          </a:p>
          <a:p>
            <a:r>
              <a:rPr lang="en-US" altLang="ko-KR" sz="1300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–</a:t>
            </a:r>
          </a:p>
          <a:p>
            <a:r>
              <a:rPr lang="en-US" altLang="ko-KR" sz="1300" spc="-90" dirty="0" err="1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prstClr val="white"/>
                </a:solidFill>
                <a:latin typeface="+mj-ea"/>
                <a:ea typeface="+mj-ea"/>
              </a:rPr>
              <a:t>Vestibulum</a:t>
            </a:r>
            <a:r>
              <a:rPr lang="en-US" altLang="ko-KR" sz="1300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prstClr val="white"/>
                </a:solidFill>
                <a:latin typeface="+mj-ea"/>
                <a:ea typeface="+mj-ea"/>
              </a:rPr>
              <a:t> in </a:t>
            </a:r>
            <a:r>
              <a:rPr lang="en-US" altLang="ko-KR" sz="1300" spc="-90" dirty="0" err="1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prstClr val="white"/>
                </a:solidFill>
                <a:latin typeface="+mj-ea"/>
                <a:ea typeface="+mj-ea"/>
              </a:rPr>
              <a:t>diam</a:t>
            </a:r>
            <a:r>
              <a:rPr lang="en-US" altLang="ko-KR" sz="1300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prstClr val="white"/>
                </a:solidFill>
                <a:latin typeface="+mj-ea"/>
                <a:ea typeface="+mj-ea"/>
              </a:rPr>
              <a:t> </a:t>
            </a:r>
          </a:p>
          <a:p>
            <a:r>
              <a:rPr lang="en-US" altLang="ko-KR" sz="1300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-</a:t>
            </a:r>
          </a:p>
          <a:p>
            <a:r>
              <a:rPr lang="en-US" altLang="ko-KR" sz="1300" u="sng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Maecenas </a:t>
            </a:r>
            <a:r>
              <a:rPr lang="en-US" altLang="ko-KR" sz="1300" u="sng" spc="-90" dirty="0" err="1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facilisis</a:t>
            </a:r>
            <a:r>
              <a:rPr lang="en-US" altLang="ko-KR" sz="1300" u="sng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1300" u="sng" spc="-90" dirty="0" err="1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lectus</a:t>
            </a:r>
            <a:r>
              <a:rPr lang="en-US" altLang="ko-KR" sz="1300" u="sng" spc="-90" dirty="0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1300" u="sng" spc="-90" dirty="0" err="1">
                <a:ln>
                  <a:solidFill>
                    <a:srgbClr val="373B46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arcu</a:t>
            </a:r>
            <a:endParaRPr lang="en-US" altLang="ko-KR" sz="1300" u="sng" spc="-90" dirty="0">
              <a:ln>
                <a:solidFill>
                  <a:srgbClr val="373B46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759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415007" y="3714750"/>
            <a:ext cx="3463257" cy="2082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084233" y="3714750"/>
            <a:ext cx="3494841" cy="2082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There is no one who loves pain itself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Neque</a:t>
            </a:r>
            <a:r>
              <a:rPr lang="en-US" altLang="ko-KR" dirty="0"/>
              <a:t> </a:t>
            </a:r>
            <a:r>
              <a:rPr lang="en-US" altLang="ko-KR" dirty="0" err="1"/>
              <a:t>porro</a:t>
            </a:r>
            <a:r>
              <a:rPr lang="en-US" altLang="ko-KR" dirty="0"/>
              <a:t> </a:t>
            </a:r>
            <a:r>
              <a:rPr lang="en-US" altLang="ko-KR" dirty="0" err="1"/>
              <a:t>quisquam</a:t>
            </a:r>
            <a:r>
              <a:rPr lang="en-US" altLang="ko-KR" dirty="0"/>
              <a:t> </a:t>
            </a:r>
            <a:r>
              <a:rPr lang="en-US" altLang="ko-KR" dirty="0" err="1"/>
              <a:t>est</a:t>
            </a:r>
            <a:r>
              <a:rPr lang="en-US" altLang="ko-KR" dirty="0"/>
              <a:t> qui </a:t>
            </a:r>
            <a:r>
              <a:rPr lang="en-US" altLang="ko-KR" dirty="0" err="1"/>
              <a:t>dolorem</a:t>
            </a:r>
            <a:r>
              <a:rPr lang="en-US" altLang="ko-KR" dirty="0"/>
              <a:t> ipsum </a:t>
            </a:r>
            <a:r>
              <a:rPr lang="en-US" altLang="ko-KR" dirty="0" err="1"/>
              <a:t>quia</a:t>
            </a:r>
            <a:r>
              <a:rPr lang="en-US" altLang="ko-KR" dirty="0"/>
              <a:t>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, </a:t>
            </a:r>
            <a:r>
              <a:rPr lang="en-US" altLang="ko-KR" dirty="0" err="1"/>
              <a:t>adipisci</a:t>
            </a:r>
            <a:r>
              <a:rPr lang="en-US" altLang="ko-KR" dirty="0"/>
              <a:t> </a:t>
            </a:r>
            <a:r>
              <a:rPr lang="en-US" altLang="ko-KR" dirty="0" err="1"/>
              <a:t>velit</a:t>
            </a:r>
            <a:r>
              <a:rPr lang="en-US" altLang="ko-KR" dirty="0"/>
              <a:t>..."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ADSTORE</a:t>
            </a:r>
          </a:p>
          <a:p>
            <a:r>
              <a:rPr lang="en-US" altLang="ko-KR" dirty="0"/>
              <a:t>L@RGO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SIMPLE</a:t>
            </a:r>
          </a:p>
          <a:p>
            <a:r>
              <a:rPr lang="en-US" altLang="ko-KR" dirty="0"/>
              <a:t>WHITE</a:t>
            </a:r>
          </a:p>
          <a:p>
            <a:r>
              <a:rPr lang="en-US" altLang="ko-KR" dirty="0"/>
              <a:t>BASIC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2"/>
          </p:nvPr>
        </p:nvSpPr>
        <p:spPr>
          <a:xfrm>
            <a:off x="1415007" y="1840112"/>
            <a:ext cx="7164067" cy="1586270"/>
          </a:xfrm>
          <a:blipFill>
            <a:blip r:embed="rId2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bright="-32000"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60000" sy="60000" flip="none" algn="ctr"/>
          </a:blip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4400" b="1" dirty="0">
                <a:solidFill>
                  <a:schemeClr val="bg1"/>
                </a:solidFill>
              </a:rPr>
              <a:t>-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878265" y="1152295"/>
            <a:ext cx="205968" cy="0"/>
          </a:xfrm>
          <a:prstGeom prst="line">
            <a:avLst/>
          </a:prstGeom>
          <a:ln w="34925">
            <a:solidFill>
              <a:srgbClr val="E8B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/>
          <p:cNvGrpSpPr/>
          <p:nvPr/>
        </p:nvGrpSpPr>
        <p:grpSpPr>
          <a:xfrm>
            <a:off x="1415231" y="1711824"/>
            <a:ext cx="7163843" cy="1894975"/>
            <a:chOff x="1009650" y="1714796"/>
            <a:chExt cx="7943199" cy="1868431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1009650" y="1714796"/>
              <a:ext cx="7943199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009650" y="3583227"/>
              <a:ext cx="7943199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내용 개체 틀 2"/>
          <p:cNvSpPr txBox="1">
            <a:spLocks/>
          </p:cNvSpPr>
          <p:nvPr/>
        </p:nvSpPr>
        <p:spPr>
          <a:xfrm>
            <a:off x="5143500" y="4484626"/>
            <a:ext cx="3435574" cy="105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914400" latinLnBrk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spc="-9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</a:defRPr>
            </a:lvl1pPr>
            <a:lvl2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70000"/>
              </a:lnSpc>
            </a:pPr>
            <a:r>
              <a:rPr lang="en-US" altLang="ko-KR" sz="1100" dirty="0" err="1">
                <a:latin typeface="+mn-ea"/>
                <a:ea typeface="+mn-ea"/>
              </a:rPr>
              <a:t>Donec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faucibus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tellus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ut</a:t>
            </a:r>
            <a:r>
              <a:rPr lang="en-US" altLang="ko-KR" sz="1100" dirty="0">
                <a:latin typeface="+mn-ea"/>
                <a:ea typeface="+mn-ea"/>
              </a:rPr>
              <a:t> pulvinar </a:t>
            </a:r>
            <a:r>
              <a:rPr lang="en-US" altLang="ko-KR" sz="1100" dirty="0" err="1">
                <a:latin typeface="+mn-ea"/>
                <a:ea typeface="+mn-ea"/>
              </a:rPr>
              <a:t>lacinia</a:t>
            </a:r>
            <a:r>
              <a:rPr lang="en-US" altLang="ko-KR" sz="1100" dirty="0">
                <a:latin typeface="+mn-ea"/>
                <a:ea typeface="+mn-ea"/>
              </a:rPr>
              <a:t>.</a:t>
            </a:r>
            <a:br>
              <a:rPr lang="en-US" altLang="ko-KR" sz="1100" dirty="0">
                <a:latin typeface="+mn-ea"/>
                <a:ea typeface="+mn-ea"/>
              </a:rPr>
            </a:br>
            <a:r>
              <a:rPr lang="en-US" altLang="ko-KR" sz="1100" dirty="0" err="1">
                <a:latin typeface="+mn-ea"/>
                <a:ea typeface="+mn-ea"/>
              </a:rPr>
              <a:t>Aliquam</a:t>
            </a:r>
            <a:r>
              <a:rPr lang="en-US" altLang="ko-KR" sz="1100" dirty="0">
                <a:latin typeface="+mn-ea"/>
                <a:ea typeface="+mn-ea"/>
              </a:rPr>
              <a:t> id </a:t>
            </a:r>
            <a:r>
              <a:rPr lang="en-US" altLang="ko-KR" sz="1100" dirty="0" err="1">
                <a:latin typeface="+mn-ea"/>
                <a:ea typeface="+mn-ea"/>
              </a:rPr>
              <a:t>elit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ut</a:t>
            </a:r>
            <a:r>
              <a:rPr lang="en-US" altLang="ko-KR" sz="1100" dirty="0">
                <a:latin typeface="+mn-ea"/>
                <a:ea typeface="+mn-ea"/>
              </a:rPr>
              <a:t> ante </a:t>
            </a:r>
            <a:r>
              <a:rPr lang="en-US" altLang="ko-KR" sz="1100" dirty="0" err="1">
                <a:latin typeface="+mn-ea"/>
                <a:ea typeface="+mn-ea"/>
              </a:rPr>
              <a:t>bibendum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consequat</a:t>
            </a:r>
            <a:r>
              <a:rPr lang="en-US" altLang="ko-KR" sz="1100" dirty="0">
                <a:latin typeface="+mn-ea"/>
                <a:ea typeface="+mn-ea"/>
              </a:rPr>
              <a:t>.</a:t>
            </a:r>
            <a:br>
              <a:rPr lang="en-US" altLang="ko-KR" sz="1100" dirty="0">
                <a:latin typeface="+mn-ea"/>
                <a:ea typeface="+mn-ea"/>
              </a:rPr>
            </a:br>
            <a:r>
              <a:rPr lang="en-US" altLang="ko-KR" sz="1050" dirty="0"/>
              <a:t>In </a:t>
            </a:r>
            <a:r>
              <a:rPr lang="en-US" altLang="ko-KR" sz="1050" dirty="0" err="1"/>
              <a:t>sed</a:t>
            </a:r>
            <a:r>
              <a:rPr lang="en-US" altLang="ko-KR" sz="1050" dirty="0"/>
              <a:t> </a:t>
            </a:r>
            <a:r>
              <a:rPr lang="en-US" altLang="ko-KR" sz="1050" dirty="0" err="1"/>
              <a:t>erat</a:t>
            </a:r>
            <a:r>
              <a:rPr lang="en-US" altLang="ko-KR" sz="1050" dirty="0"/>
              <a:t> at </a:t>
            </a:r>
            <a:r>
              <a:rPr lang="en-US" altLang="ko-KR" sz="1050" dirty="0" err="1"/>
              <a:t>elit</a:t>
            </a:r>
            <a:r>
              <a:rPr lang="en-US" altLang="ko-KR" sz="1050" dirty="0"/>
              <a:t> </a:t>
            </a:r>
            <a:r>
              <a:rPr lang="en-US" altLang="ko-KR" sz="1050" dirty="0" err="1"/>
              <a:t>finibus</a:t>
            </a:r>
            <a:r>
              <a:rPr lang="en-US" altLang="ko-KR" sz="1050" dirty="0"/>
              <a:t> </a:t>
            </a:r>
            <a:r>
              <a:rPr lang="en-US" altLang="ko-KR" sz="1050" dirty="0" err="1"/>
              <a:t>molestie</a:t>
            </a:r>
            <a:r>
              <a:rPr lang="en-US" altLang="ko-KR" sz="1050" dirty="0"/>
              <a:t> et non ipsum.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5246489" y="4484626"/>
            <a:ext cx="205968" cy="0"/>
          </a:xfrm>
          <a:prstGeom prst="line">
            <a:avLst/>
          </a:prstGeom>
          <a:ln w="34925">
            <a:solidFill>
              <a:srgbClr val="E8B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5143500" y="4034362"/>
            <a:ext cx="338455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spc="-90" dirty="0" err="1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</a:rPr>
              <a:t>Consectetur</a:t>
            </a:r>
            <a:r>
              <a:rPr lang="en-US" altLang="ko-KR" sz="14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</a:rPr>
              <a:t> </a:t>
            </a:r>
            <a:r>
              <a:rPr lang="en-US" altLang="ko-KR" sz="1400" spc="-90" dirty="0" err="1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</a:rPr>
              <a:t>adipiscing</a:t>
            </a:r>
            <a:r>
              <a:rPr lang="en-US" altLang="ko-KR" sz="14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</a:rPr>
              <a:t> </a:t>
            </a:r>
            <a:r>
              <a:rPr lang="en-US" altLang="ko-KR" sz="1400" spc="-90" dirty="0" err="1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</a:rPr>
              <a:t>elit</a:t>
            </a:r>
            <a:endParaRPr lang="ko-KR" altLang="en-US" sz="1400" spc="-90" dirty="0">
              <a:ln>
                <a:solidFill>
                  <a:srgbClr val="333944">
                    <a:alpha val="0"/>
                  </a:srgbClr>
                </a:solidFill>
              </a:ln>
              <a:solidFill>
                <a:srgbClr val="373B46"/>
              </a:solidFill>
              <a:latin typeface="+mj-ea"/>
              <a:ea typeface="+mj-ea"/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1479998" y="4484626"/>
            <a:ext cx="3282502" cy="105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914400" latinLnBrk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spc="-9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</a:defRPr>
            </a:lvl1pPr>
            <a:lvl2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 defTabSz="914400" latinLnBrk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70000"/>
              </a:lnSpc>
            </a:pPr>
            <a:r>
              <a:rPr lang="en-US" altLang="ko-KR" sz="1100" dirty="0">
                <a:latin typeface="+mn-ea"/>
                <a:ea typeface="+mn-ea"/>
              </a:rPr>
              <a:t>Maecenas non </a:t>
            </a:r>
            <a:r>
              <a:rPr lang="en-US" altLang="ko-KR" sz="1100" dirty="0" err="1">
                <a:latin typeface="+mn-ea"/>
                <a:ea typeface="+mn-ea"/>
              </a:rPr>
              <a:t>turpis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ut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lacus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commodo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vehicula</a:t>
            </a:r>
            <a:r>
              <a:rPr lang="en-US" altLang="ko-KR" sz="1100" dirty="0">
                <a:latin typeface="+mn-ea"/>
                <a:ea typeface="+mn-ea"/>
              </a:rPr>
              <a:t>.</a:t>
            </a:r>
            <a:br>
              <a:rPr lang="en-US" altLang="ko-KR" sz="1100" dirty="0">
                <a:latin typeface="+mn-ea"/>
                <a:ea typeface="+mn-ea"/>
              </a:rPr>
            </a:br>
            <a:r>
              <a:rPr lang="en-US" altLang="ko-KR" sz="1050" dirty="0" err="1"/>
              <a:t>Etiam</a:t>
            </a:r>
            <a:r>
              <a:rPr lang="en-US" altLang="ko-KR" sz="1050" dirty="0"/>
              <a:t> </a:t>
            </a:r>
            <a:r>
              <a:rPr lang="en-US" altLang="ko-KR" sz="1050" dirty="0" err="1"/>
              <a:t>ut</a:t>
            </a:r>
            <a:r>
              <a:rPr lang="en-US" altLang="ko-KR" sz="1050" dirty="0"/>
              <a:t> lorem </a:t>
            </a:r>
            <a:r>
              <a:rPr lang="en-US" altLang="ko-KR" sz="1050" dirty="0" err="1"/>
              <a:t>nec</a:t>
            </a:r>
            <a:r>
              <a:rPr lang="en-US" altLang="ko-KR" sz="1050" dirty="0"/>
              <a:t> </a:t>
            </a:r>
            <a:r>
              <a:rPr lang="en-US" altLang="ko-KR" sz="1050" dirty="0" err="1"/>
              <a:t>lacus</a:t>
            </a:r>
            <a:r>
              <a:rPr lang="en-US" altLang="ko-KR" sz="1050" dirty="0"/>
              <a:t> pulvinar </a:t>
            </a:r>
            <a:r>
              <a:rPr lang="en-US" altLang="ko-KR" sz="1050" dirty="0" err="1"/>
              <a:t>ultricies</a:t>
            </a:r>
            <a:r>
              <a:rPr lang="en-US" altLang="ko-KR" sz="1050" dirty="0"/>
              <a:t> id </a:t>
            </a:r>
            <a:r>
              <a:rPr lang="en-US" altLang="ko-KR" sz="1050" dirty="0" err="1"/>
              <a:t>quis</a:t>
            </a:r>
            <a:r>
              <a:rPr lang="en-US" altLang="ko-KR" sz="1050" dirty="0"/>
              <a:t> </a:t>
            </a:r>
            <a:r>
              <a:rPr lang="en-US" altLang="ko-KR" sz="1050" dirty="0" err="1"/>
              <a:t>neque</a:t>
            </a:r>
            <a:r>
              <a:rPr lang="en-US" altLang="ko-KR" sz="1050" dirty="0"/>
              <a:t>.</a:t>
            </a:r>
            <a:br>
              <a:rPr lang="en-US" altLang="ko-KR" sz="1050" dirty="0"/>
            </a:br>
            <a:r>
              <a:rPr lang="en-US" altLang="ko-KR" sz="1050" dirty="0" err="1"/>
              <a:t>Vivamus</a:t>
            </a:r>
            <a:r>
              <a:rPr lang="en-US" altLang="ko-KR" sz="1050" dirty="0"/>
              <a:t> sit </a:t>
            </a:r>
            <a:r>
              <a:rPr lang="en-US" altLang="ko-KR" sz="1050" dirty="0" err="1"/>
              <a:t>amet</a:t>
            </a:r>
            <a:r>
              <a:rPr lang="en-US" altLang="ko-KR" sz="1050" dirty="0"/>
              <a:t> mi </a:t>
            </a:r>
            <a:r>
              <a:rPr lang="en-US" altLang="ko-KR" sz="1050" dirty="0" err="1"/>
              <a:t>nec</a:t>
            </a:r>
            <a:r>
              <a:rPr lang="en-US" altLang="ko-KR" sz="1050" dirty="0"/>
              <a:t> </a:t>
            </a:r>
            <a:r>
              <a:rPr lang="en-US" altLang="ko-KR" sz="1050" dirty="0" err="1"/>
              <a:t>nulla</a:t>
            </a:r>
            <a:r>
              <a:rPr lang="en-US" altLang="ko-KR" sz="1050" dirty="0"/>
              <a:t> </a:t>
            </a:r>
            <a:r>
              <a:rPr lang="en-US" altLang="ko-KR" sz="1050" dirty="0" err="1"/>
              <a:t>bibendum</a:t>
            </a:r>
            <a:r>
              <a:rPr lang="en-US" altLang="ko-KR" sz="1050" dirty="0"/>
              <a:t> sit </a:t>
            </a:r>
            <a:r>
              <a:rPr lang="en-US" altLang="ko-KR" sz="1050" dirty="0" err="1"/>
              <a:t>amet</a:t>
            </a:r>
            <a:r>
              <a:rPr lang="en-US" altLang="ko-KR" sz="1050" dirty="0"/>
              <a:t> at </a:t>
            </a:r>
            <a:r>
              <a:rPr lang="en-US" altLang="ko-KR" sz="1050" dirty="0" err="1"/>
              <a:t>lacus</a:t>
            </a:r>
            <a:r>
              <a:rPr lang="en-US" altLang="ko-KR" sz="1050" dirty="0"/>
              <a:t>.</a:t>
            </a:r>
            <a:endParaRPr lang="en-US" altLang="ko-KR" sz="1050" dirty="0"/>
          </a:p>
        </p:txBody>
      </p:sp>
      <p:cxnSp>
        <p:nvCxnSpPr>
          <p:cNvPr id="34" name="직선 연결선 33"/>
          <p:cNvCxnSpPr/>
          <p:nvPr/>
        </p:nvCxnSpPr>
        <p:spPr>
          <a:xfrm>
            <a:off x="1582987" y="4484626"/>
            <a:ext cx="205968" cy="0"/>
          </a:xfrm>
          <a:prstGeom prst="line">
            <a:avLst/>
          </a:prstGeom>
          <a:ln w="34925">
            <a:solidFill>
              <a:srgbClr val="E8B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1479998" y="4034362"/>
            <a:ext cx="32825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</a:rPr>
              <a:t>Lorem ipsum dolor sit </a:t>
            </a:r>
            <a:r>
              <a:rPr lang="en-US" altLang="ko-KR" sz="1400" spc="-90" dirty="0" err="1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</a:rPr>
              <a:t>amet</a:t>
            </a:r>
            <a:endParaRPr lang="ko-KR" altLang="en-US" sz="1400" spc="-90" dirty="0">
              <a:ln>
                <a:solidFill>
                  <a:srgbClr val="333944">
                    <a:alpha val="0"/>
                  </a:srgbClr>
                </a:solidFill>
              </a:ln>
              <a:solidFill>
                <a:srgbClr val="373B46"/>
              </a:solidFill>
              <a:latin typeface="+mj-ea"/>
              <a:ea typeface="+mj-ea"/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835635" y="5939885"/>
            <a:ext cx="7743440" cy="820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300" kern="1200" spc="-90" baseline="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rgbClr val="373B46"/>
                </a:solidFill>
                <a:latin typeface="+mj-ea"/>
                <a:ea typeface="+mj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100" dirty="0" err="1">
                <a:latin typeface="+mn-ea"/>
                <a:ea typeface="+mn-ea"/>
              </a:rPr>
              <a:t>Vestibulum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suscipit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purus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quis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ultricies</a:t>
            </a:r>
            <a:r>
              <a:rPr lang="en-US" altLang="ko-KR" sz="1100" dirty="0">
                <a:latin typeface="+mn-ea"/>
                <a:ea typeface="+mn-ea"/>
              </a:rPr>
              <a:t> </a:t>
            </a:r>
            <a:r>
              <a:rPr lang="en-US" altLang="ko-KR" sz="1100" dirty="0" err="1">
                <a:latin typeface="+mn-ea"/>
                <a:ea typeface="+mn-ea"/>
              </a:rPr>
              <a:t>placerat</a:t>
            </a:r>
            <a:r>
              <a:rPr lang="en-US" altLang="ko-KR" sz="1100" dirty="0">
                <a:latin typeface="+mn-ea"/>
                <a:ea typeface="+mn-ea"/>
              </a:rPr>
              <a:t>.</a:t>
            </a:r>
          </a:p>
          <a:p>
            <a:pPr algn="r"/>
            <a:r>
              <a:rPr lang="en-US" altLang="ko-KR" dirty="0" err="1"/>
              <a:t>Sed</a:t>
            </a:r>
            <a:r>
              <a:rPr lang="en-US" altLang="ko-KR" dirty="0"/>
              <a:t> maximus </a:t>
            </a:r>
            <a:r>
              <a:rPr lang="en-US" altLang="ko-KR" dirty="0" err="1"/>
              <a:t>tortor</a:t>
            </a:r>
            <a:r>
              <a:rPr lang="en-US" altLang="ko-KR" dirty="0"/>
              <a:t> id lorem </a:t>
            </a:r>
            <a:r>
              <a:rPr lang="en-US" altLang="ko-KR" dirty="0" err="1"/>
              <a:t>posuere</a:t>
            </a:r>
            <a:r>
              <a:rPr lang="en-US" altLang="ko-KR" dirty="0"/>
              <a:t> </a:t>
            </a:r>
            <a:r>
              <a:rPr lang="en-US" altLang="ko-KR" dirty="0" err="1"/>
              <a:t>luctus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78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poqa">
      <a:majorFont>
        <a:latin typeface="SpoqaHanSans"/>
        <a:ea typeface="SpoqaHanSans"/>
        <a:cs typeface=""/>
      </a:majorFont>
      <a:minorFont>
        <a:latin typeface="SpoqaHanSans-thin"/>
        <a:ea typeface="SpoqaHanSans-thin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229</Words>
  <Application>Microsoft Office PowerPoint</Application>
  <PresentationFormat>화면 슬라이드 쇼(4:3)</PresentationFormat>
  <Paragraphs>60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SpoqaHanSans</vt:lpstr>
      <vt:lpstr>SpoqaHanSans-thin</vt:lpstr>
      <vt:lpstr>맑은 고딕</vt:lpstr>
      <vt:lpstr>Arial</vt:lpstr>
      <vt:lpstr>Office 테마</vt:lpstr>
      <vt:lpstr>SIMPLE + WHITE + BASIC</vt:lpstr>
      <vt:lpstr>SIMPLE + WHITE + BASIC</vt:lpstr>
      <vt:lpstr>DESIGNED BY L@RGO, ADSTORE </vt:lpstr>
      <vt:lpstr>Lorem Ipsum</vt:lpstr>
      <vt:lpstr>There is no one who loves pain itself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최원석</dc:creator>
  <cp:lastModifiedBy>최원석</cp:lastModifiedBy>
  <cp:revision>427</cp:revision>
  <dcterms:created xsi:type="dcterms:W3CDTF">2016-11-18T22:13:00Z</dcterms:created>
  <dcterms:modified xsi:type="dcterms:W3CDTF">2016-11-26T21:10:34Z</dcterms:modified>
</cp:coreProperties>
</file>