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C3C3C3"/>
    <a:srgbClr val="232325"/>
    <a:srgbClr val="171719"/>
    <a:srgbClr val="111113"/>
    <a:srgbClr val="111112"/>
    <a:srgbClr val="444446"/>
    <a:srgbClr val="3B3B3D"/>
    <a:srgbClr val="05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098" y="14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3" d="100"/>
          <a:sy n="103" d="100"/>
        </p:scale>
        <p:origin x="2208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301F8351-5D73-4C6E-AD72-A5807BB5C0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7B21866-05FE-41FB-A5AE-C4B9A74038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DF388-6F8B-4CDF-B24A-705191A0DF11}" type="datetimeFigureOut">
              <a:rPr lang="ko-KR" altLang="en-US" smtClean="0"/>
              <a:t>2017-09-02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E171015-CC0F-441B-B2C3-1787A8F2B2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2D58704-188B-40D1-943A-9B212F0833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C767C-DE99-45EB-A645-63E8F7CE13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613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750B-F448-423A-89F2-78D5060ACB0C}" type="datetimeFigureOut">
              <a:rPr lang="ko-KR" altLang="en-US" smtClean="0"/>
              <a:t>2017-09-02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B44D8-7459-4FE9-85A7-BEBB676B79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08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gradFill flip="none" rotWithShape="1">
          <a:gsLst>
            <a:gs pos="0">
              <a:srgbClr val="171719">
                <a:lumMod val="0"/>
              </a:srgbClr>
            </a:gs>
            <a:gs pos="100000">
              <a:srgbClr val="171719">
                <a:lumMod val="37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99CE92EA-860E-4A87-89A7-7BBA8F9457FF}"/>
              </a:ext>
            </a:extLst>
          </p:cNvPr>
          <p:cNvSpPr/>
          <p:nvPr userDrawn="1"/>
        </p:nvSpPr>
        <p:spPr>
          <a:xfrm>
            <a:off x="4405460" y="641023"/>
            <a:ext cx="3381080" cy="5722070"/>
          </a:xfrm>
          <a:prstGeom prst="roundRect">
            <a:avLst>
              <a:gd name="adj" fmla="val 6227"/>
            </a:avLst>
          </a:prstGeom>
          <a:gradFill>
            <a:gsLst>
              <a:gs pos="77000">
                <a:srgbClr val="080809">
                  <a:lumMod val="25000"/>
                </a:srgbClr>
              </a:gs>
              <a:gs pos="0">
                <a:srgbClr val="050505"/>
              </a:gs>
              <a:gs pos="100000">
                <a:srgbClr val="050505"/>
              </a:gs>
              <a:gs pos="33000">
                <a:srgbClr val="171719">
                  <a:lumMod val="74000"/>
                </a:srgbClr>
              </a:gs>
            </a:gsLst>
            <a:lin ang="2700000" scaled="0"/>
          </a:gradFill>
          <a:ln w="6350">
            <a:gradFill flip="none" rotWithShape="1">
              <a:gsLst>
                <a:gs pos="0">
                  <a:srgbClr val="444446">
                    <a:alpha val="50000"/>
                    <a:lumMod val="7000"/>
                    <a:lumOff val="93000"/>
                  </a:srgbClr>
                </a:gs>
                <a:gs pos="22000">
                  <a:srgbClr val="444446"/>
                </a:gs>
                <a:gs pos="56000">
                  <a:srgbClr val="232325"/>
                </a:gs>
                <a:gs pos="100000">
                  <a:srgbClr val="171719">
                    <a:alpha val="58000"/>
                    <a:lumMod val="53000"/>
                  </a:srgb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D2D35D1-F125-4EAC-9B0F-C519D4CDCF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1386" y="1268691"/>
            <a:ext cx="2589228" cy="3619615"/>
          </a:xfrm>
        </p:spPr>
        <p:txBody>
          <a:bodyPr anchor="ctr">
            <a:normAutofit/>
          </a:bodyPr>
          <a:lstStyle>
            <a:lvl1pPr algn="ctr">
              <a:defRPr sz="6000"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4000"/>
                        <a:lumOff val="46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</a:lstStyle>
          <a:p>
            <a:r>
              <a:rPr lang="en-US" altLang="ko-KR" dirty="0"/>
              <a:t>HELLO</a:t>
            </a:r>
            <a:br>
              <a:rPr lang="en-US" altLang="ko-KR" dirty="0"/>
            </a:br>
            <a:r>
              <a:rPr lang="en-US" altLang="ko-KR" dirty="0"/>
              <a:t>BLACK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3E3FA98-2873-4D59-BCC5-465AA88046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01386" y="5309996"/>
            <a:ext cx="2589228" cy="319863"/>
          </a:xfrm>
        </p:spPr>
        <p:txBody>
          <a:bodyPr anchor="ctr">
            <a:noAutofit/>
          </a:bodyPr>
          <a:lstStyle>
            <a:lvl1pPr marL="0" indent="0" algn="dist">
              <a:buNone/>
              <a:defRPr sz="1100" b="0"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ADSTORE PPT TEMPLATE</a:t>
            </a:r>
            <a:endParaRPr lang="ko-KR" altLang="en-US" dirty="0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F757081-40D9-4E7B-9730-245E8091ADC3}"/>
              </a:ext>
            </a:extLst>
          </p:cNvPr>
          <p:cNvCxnSpPr/>
          <p:nvPr userDrawn="1"/>
        </p:nvCxnSpPr>
        <p:spPr>
          <a:xfrm>
            <a:off x="4405460" y="5175962"/>
            <a:ext cx="3381080" cy="0"/>
          </a:xfrm>
          <a:prstGeom prst="line">
            <a:avLst/>
          </a:prstGeom>
          <a:ln w="3175">
            <a:solidFill>
              <a:srgbClr val="444446">
                <a:alpha val="3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F55FAA5E-428B-4B59-BF84-7DAF4E1B197F}"/>
              </a:ext>
            </a:extLst>
          </p:cNvPr>
          <p:cNvCxnSpPr/>
          <p:nvPr userDrawn="1"/>
        </p:nvCxnSpPr>
        <p:spPr>
          <a:xfrm>
            <a:off x="4405460" y="5763893"/>
            <a:ext cx="3381080" cy="0"/>
          </a:xfrm>
          <a:prstGeom prst="line">
            <a:avLst/>
          </a:prstGeom>
          <a:ln w="3175">
            <a:solidFill>
              <a:srgbClr val="444446">
                <a:alpha val="3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4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bg>
      <p:bgPr>
        <a:gradFill flip="none" rotWithShape="1">
          <a:gsLst>
            <a:gs pos="0">
              <a:srgbClr val="171719">
                <a:lumMod val="0"/>
              </a:srgbClr>
            </a:gs>
            <a:gs pos="100000">
              <a:srgbClr val="171719">
                <a:lumMod val="37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99CE92EA-860E-4A87-89A7-7BBA8F9457FF}"/>
              </a:ext>
            </a:extLst>
          </p:cNvPr>
          <p:cNvSpPr/>
          <p:nvPr userDrawn="1"/>
        </p:nvSpPr>
        <p:spPr>
          <a:xfrm>
            <a:off x="4405460" y="641022"/>
            <a:ext cx="3381080" cy="6578927"/>
          </a:xfrm>
          <a:prstGeom prst="roundRect">
            <a:avLst>
              <a:gd name="adj" fmla="val 7180"/>
            </a:avLst>
          </a:prstGeom>
          <a:gradFill>
            <a:gsLst>
              <a:gs pos="77000">
                <a:srgbClr val="080809">
                  <a:lumMod val="25000"/>
                </a:srgbClr>
              </a:gs>
              <a:gs pos="0">
                <a:srgbClr val="050505"/>
              </a:gs>
              <a:gs pos="100000">
                <a:srgbClr val="050505"/>
              </a:gs>
              <a:gs pos="33000">
                <a:srgbClr val="171719">
                  <a:lumMod val="74000"/>
                </a:srgbClr>
              </a:gs>
            </a:gsLst>
            <a:lin ang="2700000" scaled="0"/>
          </a:gradFill>
          <a:ln w="6350">
            <a:gradFill flip="none" rotWithShape="1">
              <a:gsLst>
                <a:gs pos="0">
                  <a:srgbClr val="444446">
                    <a:alpha val="50000"/>
                    <a:lumMod val="7000"/>
                    <a:lumOff val="93000"/>
                  </a:srgbClr>
                </a:gs>
                <a:gs pos="22000">
                  <a:srgbClr val="444446"/>
                </a:gs>
                <a:gs pos="56000">
                  <a:srgbClr val="232325"/>
                </a:gs>
                <a:gs pos="100000">
                  <a:srgbClr val="171719">
                    <a:alpha val="58000"/>
                    <a:lumMod val="53000"/>
                  </a:srgb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D2D35D1-F125-4EAC-9B0F-C519D4CDCF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4926" y="1895475"/>
            <a:ext cx="1962150" cy="311853"/>
          </a:xfrm>
        </p:spPr>
        <p:txBody>
          <a:bodyPr anchor="ctr">
            <a:noAutofit/>
          </a:bodyPr>
          <a:lstStyle>
            <a:lvl1pPr algn="dist">
              <a:defRPr sz="1800"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4000"/>
                        <a:lumOff val="46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</a:lstStyle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3E3FA98-2873-4D59-BCC5-465AA88046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14926" y="2390044"/>
            <a:ext cx="1962150" cy="4201256"/>
          </a:xfrm>
        </p:spPr>
        <p:txBody>
          <a:bodyPr anchor="ctr">
            <a:noAutofit/>
          </a:bodyPr>
          <a:lstStyle>
            <a:lvl1pPr marL="0" indent="0" algn="dist">
              <a:buNone/>
              <a:defRPr sz="1500" b="0"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INTRODUCTION</a:t>
            </a:r>
          </a:p>
          <a:p>
            <a:endParaRPr lang="en-US" altLang="ko-KR" dirty="0"/>
          </a:p>
          <a:p>
            <a:r>
              <a:rPr lang="en-US" altLang="ko-KR" dirty="0"/>
              <a:t>·</a:t>
            </a:r>
          </a:p>
          <a:p>
            <a:endParaRPr lang="en-US" altLang="ko-KR" dirty="0"/>
          </a:p>
          <a:p>
            <a:r>
              <a:rPr lang="en-US" altLang="ko-KR" dirty="0"/>
              <a:t>DESIGN</a:t>
            </a:r>
          </a:p>
          <a:p>
            <a:endParaRPr lang="en-US" altLang="ko-KR" dirty="0"/>
          </a:p>
          <a:p>
            <a:r>
              <a:rPr lang="en-US" altLang="ko-KR" dirty="0"/>
              <a:t>·</a:t>
            </a:r>
          </a:p>
          <a:p>
            <a:endParaRPr lang="en-US" altLang="ko-KR" dirty="0"/>
          </a:p>
          <a:p>
            <a:r>
              <a:rPr lang="en-US" altLang="ko-KR" dirty="0"/>
              <a:t>MARKETING</a:t>
            </a:r>
          </a:p>
          <a:p>
            <a:endParaRPr lang="en-US" altLang="ko-KR" dirty="0"/>
          </a:p>
          <a:p>
            <a:r>
              <a:rPr lang="en-US" altLang="ko-KR" dirty="0"/>
              <a:t>·</a:t>
            </a:r>
          </a:p>
          <a:p>
            <a:endParaRPr lang="en-US" altLang="ko-KR" dirty="0"/>
          </a:p>
          <a:p>
            <a:r>
              <a:rPr lang="en-US" altLang="ko-KR" dirty="0"/>
              <a:t>CONCEPT</a:t>
            </a:r>
          </a:p>
          <a:p>
            <a:endParaRPr lang="en-US" altLang="ko-KR" dirty="0"/>
          </a:p>
          <a:p>
            <a:r>
              <a:rPr lang="en-US" altLang="ko-KR" dirty="0"/>
              <a:t>·</a:t>
            </a:r>
          </a:p>
          <a:p>
            <a:endParaRPr lang="en-US" altLang="ko-KR" dirty="0"/>
          </a:p>
          <a:p>
            <a:r>
              <a:rPr lang="en-US" altLang="ko-KR" dirty="0"/>
              <a:t>SUMMARY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F757081-40D9-4E7B-9730-245E8091ADC3}"/>
              </a:ext>
            </a:extLst>
          </p:cNvPr>
          <p:cNvCxnSpPr/>
          <p:nvPr userDrawn="1"/>
        </p:nvCxnSpPr>
        <p:spPr>
          <a:xfrm>
            <a:off x="4405460" y="2207328"/>
            <a:ext cx="3381080" cy="0"/>
          </a:xfrm>
          <a:prstGeom prst="line">
            <a:avLst/>
          </a:prstGeom>
          <a:ln w="3175">
            <a:solidFill>
              <a:srgbClr val="444446">
                <a:alpha val="3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48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079839-957E-4A3C-B526-ACAF1B4B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8517" y="6431350"/>
            <a:ext cx="2554967" cy="154849"/>
          </a:xfrm>
        </p:spPr>
        <p:txBody>
          <a:bodyPr/>
          <a:lstStyle>
            <a:lvl1pPr algn="ctr">
              <a:defRPr lang="ko-KR" altLang="en-US" sz="800" b="0" kern="100" spc="-70" baseline="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  <a:cs typeface="+mn-cs"/>
              </a:defRPr>
            </a:lvl1pPr>
          </a:lstStyle>
          <a:p>
            <a:r>
              <a:rPr lang="en-US" altLang="ko-KR" dirty="0"/>
              <a:t>ADSTOREPOST.COM</a:t>
            </a:r>
            <a:endParaRPr 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4B35BA-99FC-405F-91C0-E967CA5F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399" y="6633588"/>
            <a:ext cx="2743200" cy="224412"/>
          </a:xfrm>
        </p:spPr>
        <p:txBody>
          <a:bodyPr/>
          <a:lstStyle>
            <a:lvl1pPr algn="ctr">
              <a:defRPr lang="ko-KR" altLang="en-US" sz="800" b="1" kern="100" spc="-70" baseline="0" smtClean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n-ea"/>
                <a:ea typeface="+mn-ea"/>
                <a:cs typeface="+mn-cs"/>
              </a:defRPr>
            </a:lvl1pPr>
          </a:lstStyle>
          <a:p>
            <a:fld id="{B07F0A0B-9FB4-4631-A65B-2DB12BFE7A9A}" type="slidenum">
              <a:rPr lang="en-US" altLang="ko-KR" smtClean="0"/>
              <a:pPr/>
              <a:t>‹#›</a:t>
            </a:fld>
            <a:endParaRPr 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35A208B9-5C15-4D6C-9793-10BD3CADB6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13033" y="567828"/>
            <a:ext cx="6765932" cy="407625"/>
          </a:xfrm>
          <a:prstGeom prst="bracketPair">
            <a:avLst>
              <a:gd name="adj" fmla="val 17170"/>
            </a:avLst>
          </a:prstGeom>
          <a:noFill/>
          <a:ln w="6350">
            <a:gradFill>
              <a:gsLst>
                <a:gs pos="0">
                  <a:schemeClr val="bg1">
                    <a:alpha val="0"/>
                  </a:schemeClr>
                </a:gs>
                <a:gs pos="55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ko-KR" altLang="en-US" sz="2800" b="0" dirty="0"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</a:lstStyle>
          <a:p>
            <a:pPr lvl="0"/>
            <a:r>
              <a:rPr lang="en-US" altLang="ko-KR" dirty="0"/>
              <a:t>Designed By </a:t>
            </a:r>
            <a:r>
              <a:rPr lang="en-US" altLang="ko-KR" dirty="0" err="1"/>
              <a:t>L@rgo</a:t>
            </a:r>
            <a:r>
              <a:rPr lang="en-US" altLang="ko-KR" dirty="0"/>
              <a:t>. ADSTORE</a:t>
            </a:r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B659A80-2FC8-45D3-B82D-ACDC4C4789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2152" y="171483"/>
            <a:ext cx="1407695" cy="1788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1200" b="1" kern="100" spc="-70" baseline="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tx1">
                        <a:lumMod val="95000"/>
                        <a:lumOff val="5000"/>
                      </a:schemeClr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  <a:cs typeface="+mn-cs"/>
              </a:defRPr>
            </a:lvl1pPr>
          </a:lstStyle>
          <a:p>
            <a:pPr lvl="0"/>
            <a:r>
              <a:rPr lang="en-US" altLang="ko-KR" dirty="0"/>
              <a:t>HELLO. BLACK</a:t>
            </a:r>
            <a:endParaRPr lang="ko-KR" altLang="en-US" dirty="0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2E311EC-E099-4FDA-ADAD-39F948DA7BED}"/>
              </a:ext>
            </a:extLst>
          </p:cNvPr>
          <p:cNvCxnSpPr>
            <a:cxnSpLocks/>
          </p:cNvCxnSpPr>
          <p:nvPr userDrawn="1"/>
        </p:nvCxnSpPr>
        <p:spPr>
          <a:xfrm>
            <a:off x="0" y="1232612"/>
            <a:ext cx="12192000" cy="0"/>
          </a:xfrm>
          <a:prstGeom prst="line">
            <a:avLst/>
          </a:prstGeom>
          <a:ln w="3175">
            <a:solidFill>
              <a:srgbClr val="444446">
                <a:alpha val="3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49CD03B4-4EA7-4B6D-B798-3BD07563AC56}"/>
              </a:ext>
            </a:extLst>
          </p:cNvPr>
          <p:cNvCxnSpPr>
            <a:cxnSpLocks/>
          </p:cNvCxnSpPr>
          <p:nvPr userDrawn="1"/>
        </p:nvCxnSpPr>
        <p:spPr>
          <a:xfrm>
            <a:off x="0" y="6618348"/>
            <a:ext cx="12192000" cy="0"/>
          </a:xfrm>
          <a:prstGeom prst="line">
            <a:avLst/>
          </a:prstGeom>
          <a:ln w="3175">
            <a:solidFill>
              <a:srgbClr val="444446">
                <a:alpha val="3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타원 21">
            <a:extLst>
              <a:ext uri="{FF2B5EF4-FFF2-40B4-BE49-F238E27FC236}">
                <a16:creationId xmlns:a16="http://schemas.microsoft.com/office/drawing/2014/main" id="{34D1648C-310E-4D9C-A967-BFF7A7606B9F}"/>
              </a:ext>
            </a:extLst>
          </p:cNvPr>
          <p:cNvSpPr/>
          <p:nvPr userDrawn="1"/>
        </p:nvSpPr>
        <p:spPr>
          <a:xfrm>
            <a:off x="6027570" y="1161008"/>
            <a:ext cx="136859" cy="136859"/>
          </a:xfrm>
          <a:prstGeom prst="ellipse">
            <a:avLst/>
          </a:prstGeom>
          <a:solidFill>
            <a:srgbClr val="0D0D0D"/>
          </a:solidFill>
          <a:ln w="3175">
            <a:gradFill>
              <a:gsLst>
                <a:gs pos="0">
                  <a:srgbClr val="272727">
                    <a:alpha val="0"/>
                  </a:srgbClr>
                </a:gs>
                <a:gs pos="30000">
                  <a:srgbClr val="C3C3C3">
                    <a:alpha val="55000"/>
                  </a:srgbClr>
                </a:gs>
                <a:gs pos="100000">
                  <a:srgbClr val="0D0D0D">
                    <a:alpha val="0"/>
                  </a:srgbClr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026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73" userDrawn="1">
          <p15:clr>
            <a:srgbClr val="FBAE40"/>
          </p15:clr>
        </p15:guide>
        <p15:guide id="4" orient="horz" pos="4247" userDrawn="1">
          <p15:clr>
            <a:srgbClr val="FBAE40"/>
          </p15:clr>
        </p15:guide>
        <p15:guide id="5" pos="7605" userDrawn="1">
          <p15:clr>
            <a:srgbClr val="FBAE40"/>
          </p15:clr>
        </p15:guide>
        <p15:guide id="6" pos="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0059A6F6-C8F3-406D-BDB7-22A03CBAC598}"/>
              </a:ext>
            </a:extLst>
          </p:cNvPr>
          <p:cNvSpPr/>
          <p:nvPr userDrawn="1"/>
        </p:nvSpPr>
        <p:spPr>
          <a:xfrm>
            <a:off x="82550" y="1232612"/>
            <a:ext cx="11990388" cy="5509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079839-957E-4A3C-B526-ACAF1B4B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8067" y="6509840"/>
            <a:ext cx="1823134" cy="232273"/>
          </a:xfrm>
        </p:spPr>
        <p:txBody>
          <a:bodyPr/>
          <a:lstStyle>
            <a:lvl1pPr algn="dist">
              <a:defRPr lang="en-US" altLang="ko-KR" sz="800" b="1" kern="100" spc="-70" baseline="0" smtClean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tx1">
                        <a:lumMod val="95000"/>
                        <a:lumOff val="5000"/>
                      </a:schemeClr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  <a:cs typeface="+mn-cs"/>
              </a:defRPr>
            </a:lvl1pPr>
          </a:lstStyle>
          <a:p>
            <a:r>
              <a:rPr lang="en-US" dirty="0"/>
              <a:t>ADSTOREPOST.COM</a:t>
            </a:r>
            <a:endParaRPr lang="en-US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4B35BA-99FC-405F-91C0-E967CA5F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30050" y="6509839"/>
            <a:ext cx="219075" cy="232273"/>
          </a:xfrm>
        </p:spPr>
        <p:txBody>
          <a:bodyPr/>
          <a:lstStyle>
            <a:lvl1pPr marL="0" indent="0" algn="dist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altLang="ko-KR" sz="800" b="1" kern="100" spc="-70" baseline="0" smtClean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tx1">
                        <a:lumMod val="95000"/>
                        <a:lumOff val="5000"/>
                      </a:schemeClr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  <a:cs typeface="+mn-cs"/>
              </a:defRPr>
            </a:lvl1pPr>
          </a:lstStyle>
          <a:p>
            <a:fld id="{B07F0A0B-9FB4-4631-A65B-2DB12BFE7A9A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35A208B9-5C15-4D6C-9793-10BD3CADB6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13033" y="567828"/>
            <a:ext cx="6765932" cy="407625"/>
          </a:xfrm>
          <a:prstGeom prst="bracketPair">
            <a:avLst>
              <a:gd name="adj" fmla="val 17170"/>
            </a:avLst>
          </a:prstGeom>
          <a:noFill/>
          <a:ln w="6350">
            <a:gradFill>
              <a:gsLst>
                <a:gs pos="0">
                  <a:schemeClr val="bg1">
                    <a:alpha val="0"/>
                  </a:schemeClr>
                </a:gs>
                <a:gs pos="55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>
              <a:defRPr lang="ko-KR" altLang="en-US" sz="2800" b="0" dirty="0"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</a:lstStyle>
          <a:p>
            <a:pPr lvl="0"/>
            <a:r>
              <a:rPr lang="en-US" altLang="ko-KR" dirty="0"/>
              <a:t>Designed By </a:t>
            </a:r>
            <a:r>
              <a:rPr lang="en-US" altLang="ko-KR" dirty="0" err="1"/>
              <a:t>L@rgo</a:t>
            </a:r>
            <a:r>
              <a:rPr lang="en-US" altLang="ko-KR" dirty="0"/>
              <a:t>. ADSTORE</a:t>
            </a:r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B659A80-2FC8-45D3-B82D-ACDC4C4789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2152" y="171483"/>
            <a:ext cx="1407695" cy="1788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ko-KR" altLang="en-US" sz="1200" b="1" kern="100" spc="-70" baseline="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tx1">
                        <a:lumMod val="95000"/>
                        <a:lumOff val="5000"/>
                      </a:schemeClr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  <a:cs typeface="+mn-cs"/>
              </a:defRPr>
            </a:lvl1pPr>
          </a:lstStyle>
          <a:p>
            <a:pPr lvl="0"/>
            <a:r>
              <a:rPr lang="en-US" altLang="ko-KR" dirty="0"/>
              <a:t>HELLO. BLACK</a:t>
            </a:r>
            <a:endParaRPr lang="ko-KR" altLang="en-US" dirty="0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2E311EC-E099-4FDA-ADAD-39F948DA7BED}"/>
              </a:ext>
            </a:extLst>
          </p:cNvPr>
          <p:cNvCxnSpPr>
            <a:cxnSpLocks/>
          </p:cNvCxnSpPr>
          <p:nvPr userDrawn="1"/>
        </p:nvCxnSpPr>
        <p:spPr>
          <a:xfrm>
            <a:off x="0" y="1232612"/>
            <a:ext cx="12192000" cy="0"/>
          </a:xfrm>
          <a:prstGeom prst="line">
            <a:avLst/>
          </a:prstGeom>
          <a:ln w="3175">
            <a:solidFill>
              <a:srgbClr val="444446">
                <a:alpha val="3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타원 21">
            <a:extLst>
              <a:ext uri="{FF2B5EF4-FFF2-40B4-BE49-F238E27FC236}">
                <a16:creationId xmlns:a16="http://schemas.microsoft.com/office/drawing/2014/main" id="{34D1648C-310E-4D9C-A967-BFF7A7606B9F}"/>
              </a:ext>
            </a:extLst>
          </p:cNvPr>
          <p:cNvSpPr/>
          <p:nvPr userDrawn="1"/>
        </p:nvSpPr>
        <p:spPr>
          <a:xfrm>
            <a:off x="6027570" y="1161008"/>
            <a:ext cx="136859" cy="136859"/>
          </a:xfrm>
          <a:prstGeom prst="ellipse">
            <a:avLst/>
          </a:prstGeom>
          <a:solidFill>
            <a:srgbClr val="0D0D0D"/>
          </a:solidFill>
          <a:ln w="3175">
            <a:gradFill>
              <a:gsLst>
                <a:gs pos="0">
                  <a:srgbClr val="272727">
                    <a:alpha val="0"/>
                  </a:srgbClr>
                </a:gs>
                <a:gs pos="30000">
                  <a:srgbClr val="C3C3C3">
                    <a:alpha val="55000"/>
                  </a:srgbClr>
                </a:gs>
                <a:gs pos="100000">
                  <a:srgbClr val="0D0D0D">
                    <a:alpha val="0"/>
                  </a:srgbClr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582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73">
          <p15:clr>
            <a:srgbClr val="FBAE40"/>
          </p15:clr>
        </p15:guide>
        <p15:guide id="4" orient="horz" pos="4247">
          <p15:clr>
            <a:srgbClr val="FBAE40"/>
          </p15:clr>
        </p15:guide>
        <p15:guide id="5" pos="7605">
          <p15:clr>
            <a:srgbClr val="FBAE40"/>
          </p15:clr>
        </p15:guide>
        <p15:guide id="6" pos="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171719">
                <a:lumMod val="0"/>
              </a:srgbClr>
            </a:gs>
            <a:gs pos="37000">
              <a:srgbClr val="050505"/>
            </a:gs>
            <a:gs pos="0">
              <a:schemeClr val="tx1">
                <a:lumMod val="0"/>
              </a:schemeClr>
            </a:gs>
            <a:gs pos="100000">
              <a:srgbClr val="171719">
                <a:lumMod val="37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4C48B9-E416-4D41-9D79-841FBF99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altLang="ko-KR" dirty="0"/>
              <a:t>Master Text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6018854-C961-4A6E-AD77-5C9048E35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altLang="ko-KR" dirty="0"/>
              <a:t>TEXT</a:t>
            </a: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067A23-BC93-4A44-B654-C3DE771D9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spc="-70" baseline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2700000" scaled="1"/>
                </a:gra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9A1401-D045-4953-A92D-56533E996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spc="-70" baseline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2700000" scaled="1"/>
                </a:gradFill>
              </a:defRPr>
            </a:lvl1pPr>
          </a:lstStyle>
          <a:p>
            <a:r>
              <a:rPr lang="en-US" altLang="ko-KR"/>
              <a:t>ADSTOREPOST.COM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242BF6-B576-45D1-B50B-049129C19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spc="-70" baseline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2700000" scaled="1"/>
                </a:gradFill>
              </a:defRPr>
            </a:lvl1pPr>
          </a:lstStyle>
          <a:p>
            <a:fld id="{B07F0A0B-9FB4-4631-A65B-2DB12BFE7A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10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hf hdr="0" dt="0"/>
  <p:txStyles>
    <p:titleStyle>
      <a:lvl1pPr marL="0" indent="0" algn="ctr" defTabSz="914400" rtl="0" eaLnBrk="1" latinLnBrk="1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4400" kern="1200" spc="-70" baseline="0">
          <a:ln>
            <a:solidFill>
              <a:schemeClr val="bg1">
                <a:alpha val="0"/>
              </a:schemeClr>
            </a:solidFill>
          </a:ln>
          <a:gradFill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atin typeface="KoPub돋움체 Light" panose="02020603020101020101" pitchFamily="18" charset="-127"/>
          <a:ea typeface="KoPub돋움체 Light" panose="02020603020101020101" pitchFamily="18" charset="-127"/>
          <a:cs typeface="+mj-cs"/>
        </a:defRPr>
      </a:lvl1pPr>
    </p:titleStyle>
    <p:bodyStyle>
      <a:lvl1pPr marL="0" indent="0" algn="ctr" defTabSz="914400" rtl="0" eaLnBrk="1" latinLnBrk="1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kern="100" spc="-70" baseline="0">
          <a:ln>
            <a:solidFill>
              <a:schemeClr val="bg1">
                <a:alpha val="0"/>
              </a:schemeClr>
            </a:solidFill>
          </a:ln>
          <a:gradFill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atin typeface="+mn-ea"/>
          <a:ea typeface="+mn-ea"/>
          <a:cs typeface="+mn-cs"/>
        </a:defRPr>
      </a:lvl1pPr>
      <a:lvl2pPr marL="685800" indent="0" algn="ctr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400" kern="1200" spc="-70" baseline="0">
          <a:solidFill>
            <a:schemeClr val="bg1"/>
          </a:solidFill>
          <a:latin typeface="KoPub돋움체 Light" panose="02020603020101020101" pitchFamily="18" charset="-127"/>
          <a:ea typeface="KoPub돋움체 Light" panose="02020603020101020101" pitchFamily="18" charset="-127"/>
          <a:cs typeface="+mn-cs"/>
        </a:defRPr>
      </a:lvl2pPr>
      <a:lvl3pPr marL="1143000" indent="0" algn="ctr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 spc="-70" baseline="0">
          <a:solidFill>
            <a:schemeClr val="bg1"/>
          </a:solidFill>
          <a:latin typeface="KoPub돋움체 Light" panose="02020603020101020101" pitchFamily="18" charset="-127"/>
          <a:ea typeface="KoPub돋움체 Light" panose="02020603020101020101" pitchFamily="18" charset="-127"/>
          <a:cs typeface="+mn-cs"/>
        </a:defRPr>
      </a:lvl3pPr>
      <a:lvl4pPr marL="1600200" indent="0" algn="ctr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 spc="-70" baseline="0">
          <a:solidFill>
            <a:schemeClr val="bg1"/>
          </a:solidFill>
          <a:latin typeface="KoPub돋움체 Light" panose="02020603020101020101" pitchFamily="18" charset="-127"/>
          <a:ea typeface="KoPub돋움체 Light" panose="02020603020101020101" pitchFamily="18" charset="-127"/>
          <a:cs typeface="+mn-cs"/>
        </a:defRPr>
      </a:lvl4pPr>
      <a:lvl5pPr marL="2057400" indent="0" algn="ctr" defTabSz="914400" rtl="0" eaLnBrk="1" latinLnBrk="1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 spc="-70" baseline="0">
          <a:solidFill>
            <a:schemeClr val="bg1"/>
          </a:solidFill>
          <a:latin typeface="KoPub돋움체 Light" panose="02020603020101020101" pitchFamily="18" charset="-127"/>
          <a:ea typeface="KoPub돋움체 Light" panose="02020603020101020101" pitchFamily="18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1719">
                <a:lumMod val="0"/>
              </a:srgbClr>
            </a:gs>
            <a:gs pos="100000">
              <a:srgbClr val="171719">
                <a:lumMod val="37000"/>
              </a:srgbClr>
            </a:gs>
          </a:gsLst>
          <a:lin ang="2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3E955-1576-41DE-9383-3B1D46325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386" y="3120580"/>
            <a:ext cx="2589228" cy="2053400"/>
          </a:xfrm>
        </p:spPr>
        <p:txBody>
          <a:bodyPr>
            <a:normAutofit/>
          </a:bodyPr>
          <a:lstStyle/>
          <a:p>
            <a:pPr algn="dist"/>
            <a:r>
              <a:rPr lang="en-US" altLang="ko-KR" dirty="0"/>
              <a:t>HELLO.</a:t>
            </a:r>
            <a:br>
              <a:rPr lang="en-US" altLang="ko-KR" dirty="0"/>
            </a:br>
            <a:r>
              <a:rPr lang="en-US" altLang="ko-KR" dirty="0"/>
              <a:t>BLACK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623DD29-09E8-4930-97CC-509A2D3FD3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ADSTORE PPT TEMPLATE</a:t>
            </a:r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C1CA834B-9AD1-4E9C-84BA-150F64E3FF0E}"/>
              </a:ext>
            </a:extLst>
          </p:cNvPr>
          <p:cNvSpPr/>
          <p:nvPr/>
        </p:nvSpPr>
        <p:spPr>
          <a:xfrm>
            <a:off x="6055791" y="2039962"/>
            <a:ext cx="99469" cy="99469"/>
          </a:xfrm>
          <a:prstGeom prst="ellipse">
            <a:avLst/>
          </a:prstGeom>
          <a:solidFill>
            <a:srgbClr val="C3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4BA947FF-A217-4598-A751-0CCE92C24BC2}"/>
              </a:ext>
            </a:extLst>
          </p:cNvPr>
          <p:cNvSpPr txBox="1">
            <a:spLocks/>
          </p:cNvSpPr>
          <p:nvPr/>
        </p:nvSpPr>
        <p:spPr>
          <a:xfrm>
            <a:off x="5279447" y="1195973"/>
            <a:ext cx="1607706" cy="2215610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kern="1200" spc="-70" baseline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4000"/>
                        <a:lumOff val="46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  <a:cs typeface="+mj-cs"/>
              </a:defRPr>
            </a:lvl1pPr>
          </a:lstStyle>
          <a:p>
            <a:pPr algn="dist"/>
            <a:r>
              <a:rPr lang="en-US" altLang="ko-KR" sz="15000" b="1" dirty="0"/>
              <a:t>A</a:t>
            </a:r>
            <a:endParaRPr lang="ko-KR" altLang="en-US" sz="18000" b="1" dirty="0"/>
          </a:p>
        </p:txBody>
      </p:sp>
    </p:spTree>
    <p:extLst>
      <p:ext uri="{BB962C8B-B14F-4D97-AF65-F5344CB8AC3E}">
        <p14:creationId xmlns:p14="http://schemas.microsoft.com/office/powerpoint/2010/main" val="356855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9CB6BF5A-54CA-4777-89F8-C4DDEE1E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4926" y="2047875"/>
            <a:ext cx="1962150" cy="311853"/>
          </a:xfrm>
          <a:prstGeom prst="roundRect">
            <a:avLst>
              <a:gd name="adj" fmla="val 34729"/>
            </a:avLst>
          </a:prstGeom>
          <a:solidFill>
            <a:schemeClr val="bg1"/>
          </a:solidFill>
        </p:spPr>
        <p:txBody>
          <a:bodyPr lIns="180000" rIns="180000"/>
          <a:lstStyle/>
          <a:p>
            <a:r>
              <a:rPr lang="en-US" altLang="ko-KR" sz="1600" kern="100" dirty="0">
                <a:gradFill>
                  <a:gsLst>
                    <a:gs pos="100000">
                      <a:schemeClr val="tx1">
                        <a:lumMod val="95000"/>
                        <a:lumOff val="5000"/>
                      </a:schemeClr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n-ea"/>
                <a:ea typeface="+mn-ea"/>
                <a:cs typeface="+mn-cs"/>
              </a:rPr>
              <a:t>INDEX</a:t>
            </a:r>
            <a:endParaRPr lang="ko-KR" altLang="en-US" sz="1600" kern="100" dirty="0">
              <a:gradFill>
                <a:gsLst>
                  <a:gs pos="100000">
                    <a:schemeClr val="tx1">
                      <a:lumMod val="95000"/>
                      <a:lumOff val="5000"/>
                    </a:schemeClr>
                  </a:gs>
                  <a:gs pos="0">
                    <a:schemeClr val="tx1">
                      <a:lumMod val="50000"/>
                      <a:lumOff val="50000"/>
                    </a:schemeClr>
                  </a:gs>
                </a:gsLst>
                <a:lin ang="2700000" scaled="1"/>
              </a:gradFill>
              <a:latin typeface="+mn-ea"/>
              <a:ea typeface="+mn-ea"/>
              <a:cs typeface="+mn-cs"/>
            </a:endParaRPr>
          </a:p>
        </p:txBody>
      </p:sp>
      <p:sp>
        <p:nvSpPr>
          <p:cNvPr id="7" name="부제목 6">
            <a:extLst>
              <a:ext uri="{FF2B5EF4-FFF2-40B4-BE49-F238E27FC236}">
                <a16:creationId xmlns:a16="http://schemas.microsoft.com/office/drawing/2014/main" id="{02DBB908-0C3B-42C9-AA98-219C5CE1E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4926" y="2409094"/>
            <a:ext cx="1962150" cy="4201256"/>
          </a:xfrm>
        </p:spPr>
        <p:txBody>
          <a:bodyPr/>
          <a:lstStyle/>
          <a:p>
            <a:pPr lvl="0"/>
            <a:r>
              <a:rPr lang="en-US" altLang="ko-KR" sz="1200" b="1" dirty="0"/>
              <a:t>01.  </a:t>
            </a:r>
            <a:r>
              <a:rPr lang="en-US" altLang="ko-KR" sz="1200" dirty="0"/>
              <a:t>INTRODUCTION</a:t>
            </a:r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r>
              <a:rPr lang="en-US" altLang="ko-KR" sz="1200" dirty="0"/>
              <a:t>02.      DESIGN</a:t>
            </a:r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r>
              <a:rPr lang="en-US" altLang="ko-KR" sz="1200" dirty="0"/>
              <a:t>03.   MARKETING</a:t>
            </a:r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r>
              <a:rPr lang="en-US" altLang="ko-KR" sz="1200" dirty="0"/>
              <a:t>04.    CONCEPT</a:t>
            </a:r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endParaRPr lang="en-US" altLang="ko-KR" sz="1200" dirty="0"/>
          </a:p>
          <a:p>
            <a:pPr lvl="0"/>
            <a:r>
              <a:rPr lang="en-US" altLang="ko-KR" sz="1200" dirty="0"/>
              <a:t>05.    SUMMARY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FBB7DB80-FA8E-4B00-B713-FE0843442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047" y="842406"/>
            <a:ext cx="683904" cy="104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바닥글 개체 틀 10">
            <a:extLst>
              <a:ext uri="{FF2B5EF4-FFF2-40B4-BE49-F238E27FC236}">
                <a16:creationId xmlns:a16="http://schemas.microsoft.com/office/drawing/2014/main" id="{EC4A694B-A4E8-4064-B626-A9C11ACAD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5530" y="6440643"/>
            <a:ext cx="2810464" cy="154849"/>
          </a:xfrm>
        </p:spPr>
        <p:txBody>
          <a:bodyPr/>
          <a:lstStyle/>
          <a:p>
            <a:pPr algn="dist"/>
            <a:r>
              <a:rPr lang="en-US" altLang="ko-KR" sz="500" dirty="0"/>
              <a:t>ADSTOREPOST.COM</a:t>
            </a:r>
            <a:endParaRPr lang="en-US" sz="500" dirty="0"/>
          </a:p>
        </p:txBody>
      </p:sp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DB7917D8-D1CD-4923-A9F6-18B069F3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9178" y="6676123"/>
            <a:ext cx="1873642" cy="139343"/>
          </a:xfrm>
        </p:spPr>
        <p:txBody>
          <a:bodyPr/>
          <a:lstStyle/>
          <a:p>
            <a:fld id="{B07F0A0B-9FB4-4631-A65B-2DB12BFE7A9A}" type="slidenum">
              <a:rPr lang="en-US" altLang="ko-KR" sz="600" b="0" smtClean="0"/>
              <a:pPr/>
              <a:t>3</a:t>
            </a:fld>
            <a:endParaRPr lang="en-US" sz="600" b="0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6C25B302-2D67-4D4B-B5AE-3F17B57E7E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8920" y="632433"/>
            <a:ext cx="5914158" cy="278414"/>
          </a:xfrm>
          <a:prstGeom prst="bracketPair">
            <a:avLst>
              <a:gd name="adj" fmla="val 36315"/>
            </a:avLst>
          </a:prstGeom>
        </p:spPr>
        <p:txBody>
          <a:bodyPr/>
          <a:lstStyle/>
          <a:p>
            <a:r>
              <a:rPr lang="en-US" altLang="ko-KR" sz="2400" b="0" dirty="0"/>
              <a:t>Designed By </a:t>
            </a:r>
            <a:r>
              <a:rPr lang="en-US" altLang="ko-KR" sz="2400" b="0" dirty="0" err="1"/>
              <a:t>L@rgo</a:t>
            </a:r>
            <a:r>
              <a:rPr lang="en-US" altLang="ko-KR" sz="2400" b="0" dirty="0"/>
              <a:t>. Adstore</a:t>
            </a:r>
            <a:endParaRPr lang="ko-KR" altLang="en-US" sz="2400" b="0" dirty="0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E4585930-D7A2-43BF-8958-DB6217982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1767" y="171483"/>
            <a:ext cx="1548465" cy="178868"/>
          </a:xfrm>
        </p:spPr>
        <p:txBody>
          <a:bodyPr/>
          <a:lstStyle/>
          <a:p>
            <a:r>
              <a:rPr lang="en-US" altLang="ko-KR" dirty="0"/>
              <a:t>Hello. Black</a:t>
            </a:r>
            <a:endParaRPr lang="ko-KR" altLang="en-US" dirty="0"/>
          </a:p>
        </p:txBody>
      </p:sp>
      <p:pic>
        <p:nvPicPr>
          <p:cNvPr id="1028" name="Picture 4" descr="기타, 베이스, 악기, 검정, 전기, 음악, 록, 코퍼스, 베이스 기타, E 베이스, 픽업, 금속">
            <a:extLst>
              <a:ext uri="{FF2B5EF4-FFF2-40B4-BE49-F238E27FC236}">
                <a16:creationId xmlns:a16="http://schemas.microsoft.com/office/drawing/2014/main" id="{AD3327B7-3309-40AA-9C9F-ED64F5A2D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7"/>
          <a:stretch/>
        </p:blipFill>
        <p:spPr bwMode="auto">
          <a:xfrm>
            <a:off x="2843211" y="1483273"/>
            <a:ext cx="6505575" cy="4039230"/>
          </a:xfrm>
          <a:prstGeom prst="rect">
            <a:avLst/>
          </a:prstGeom>
          <a:noFill/>
          <a:ln w="3175">
            <a:gradFill>
              <a:gsLst>
                <a:gs pos="38000">
                  <a:schemeClr val="bg1">
                    <a:alpha val="0"/>
                  </a:schemeClr>
                </a:gs>
                <a:gs pos="0">
                  <a:schemeClr val="bg1">
                    <a:alpha val="3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0"/>
            </a:gradFill>
          </a:ln>
          <a:effectLst>
            <a:outerShdw blurRad="520700" dist="254000" dir="2700000" algn="tl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0BF33D0-9BDA-44B9-9B21-785B9CAADBBB}"/>
              </a:ext>
            </a:extLst>
          </p:cNvPr>
          <p:cNvSpPr txBox="1"/>
          <p:nvPr/>
        </p:nvSpPr>
        <p:spPr>
          <a:xfrm>
            <a:off x="2843212" y="5703733"/>
            <a:ext cx="6505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05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rPr>
              <a:t>In the beginning it was all black and white.</a:t>
            </a: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1B2DB6BE-FEDC-4F6A-B990-142AF925E2BF}"/>
              </a:ext>
            </a:extLst>
          </p:cNvPr>
          <p:cNvCxnSpPr>
            <a:cxnSpLocks/>
          </p:cNvCxnSpPr>
          <p:nvPr/>
        </p:nvCxnSpPr>
        <p:spPr>
          <a:xfrm>
            <a:off x="2843211" y="5522503"/>
            <a:ext cx="6505575" cy="0"/>
          </a:xfrm>
          <a:prstGeom prst="line">
            <a:avLst/>
          </a:prstGeom>
          <a:noFill/>
          <a:ln w="3175">
            <a:gradFill flip="none" rotWithShape="1">
              <a:gsLst>
                <a:gs pos="0">
                  <a:schemeClr val="bg1">
                    <a:alpha val="0"/>
                  </a:schemeClr>
                </a:gs>
                <a:gs pos="55000">
                  <a:schemeClr val="bg1">
                    <a:alpha val="27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  <a:tileRect/>
            </a:gradFill>
          </a:ln>
        </p:spPr>
      </p:cxnSp>
    </p:spTree>
    <p:extLst>
      <p:ext uri="{BB962C8B-B14F-4D97-AF65-F5344CB8AC3E}">
        <p14:creationId xmlns:p14="http://schemas.microsoft.com/office/powerpoint/2010/main" val="369514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배경, 텍스처, 세부 사항, 기술, 터빈, 항공기, 전원, 무늬, 추상, 추진자, 형태, 창의력">
            <a:extLst>
              <a:ext uri="{FF2B5EF4-FFF2-40B4-BE49-F238E27FC236}">
                <a16:creationId xmlns:a16="http://schemas.microsoft.com/office/drawing/2014/main" id="{AA13B0FF-EEC8-4D09-B19C-A1EE5EB5A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1233488"/>
            <a:ext cx="3673476" cy="550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17C3E73C-115F-47E6-88E4-3DBDAD1D1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8750" y="6484440"/>
            <a:ext cx="1480233" cy="232273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ADSTOREPOST.COM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FE5B9BD-4624-420C-8AAB-66158B6D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0A0B-9FB4-4631-A65B-2DB12BFE7A9A}" type="slidenum">
              <a:rPr lang="en-US" altLang="ko-KR" sz="1200" smtClean="0"/>
              <a:pPr/>
              <a:t>4</a:t>
            </a:fld>
            <a:endParaRPr lang="en-US" sz="1200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A7EF1B0E-4349-4398-A703-6C3E9DA2A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altLang="ko-KR" sz="2400" dirty="0">
                <a:ln>
                  <a:solidFill>
                    <a:prstClr val="white">
                      <a:alpha val="0"/>
                    </a:prstClr>
                  </a:solidFill>
                </a:ln>
                <a:gradFill>
                  <a:gsLst>
                    <a:gs pos="100000">
                      <a:prstClr val="white"/>
                    </a:gs>
                    <a:gs pos="0">
                      <a:prstClr val="black">
                        <a:lumMod val="50000"/>
                        <a:lumOff val="50000"/>
                      </a:prstClr>
                    </a:gs>
                  </a:gsLst>
                  <a:lin ang="2700000" scaled="1"/>
                </a:gradFill>
              </a:rPr>
              <a:t>Designed By </a:t>
            </a:r>
            <a:r>
              <a:rPr lang="en-US" altLang="ko-KR" sz="2400" dirty="0" err="1">
                <a:ln>
                  <a:solidFill>
                    <a:prstClr val="white">
                      <a:alpha val="0"/>
                    </a:prstClr>
                  </a:solidFill>
                </a:ln>
                <a:gradFill>
                  <a:gsLst>
                    <a:gs pos="100000">
                      <a:prstClr val="white"/>
                    </a:gs>
                    <a:gs pos="0">
                      <a:prstClr val="black">
                        <a:lumMod val="50000"/>
                        <a:lumOff val="50000"/>
                      </a:prstClr>
                    </a:gs>
                  </a:gsLst>
                  <a:lin ang="2700000" scaled="1"/>
                </a:gradFill>
              </a:rPr>
              <a:t>L@rgo</a:t>
            </a:r>
            <a:r>
              <a:rPr lang="en-US" altLang="ko-KR" sz="2400" dirty="0">
                <a:ln>
                  <a:solidFill>
                    <a:prstClr val="white">
                      <a:alpha val="0"/>
                    </a:prstClr>
                  </a:solidFill>
                </a:ln>
                <a:gradFill>
                  <a:gsLst>
                    <a:gs pos="100000">
                      <a:prstClr val="white"/>
                    </a:gs>
                    <a:gs pos="0">
                      <a:prstClr val="black">
                        <a:lumMod val="50000"/>
                        <a:lumOff val="50000"/>
                      </a:prstClr>
                    </a:gs>
                  </a:gsLst>
                  <a:lin ang="2700000" scaled="1"/>
                </a:gradFill>
              </a:rPr>
              <a:t>. Adstore</a:t>
            </a:r>
            <a:endParaRPr lang="ko-KR" altLang="en-US" sz="2400" dirty="0">
              <a:ln>
                <a:solidFill>
                  <a:prstClr val="white">
                    <a:alpha val="0"/>
                  </a:prstClr>
                </a:solidFill>
              </a:ln>
              <a:gradFill>
                <a:gsLst>
                  <a:gs pos="100000">
                    <a:prstClr val="white"/>
                  </a:gs>
                  <a:gs pos="0">
                    <a:prstClr val="black">
                      <a:lumMod val="50000"/>
                      <a:lumOff val="50000"/>
                    </a:prstClr>
                  </a:gs>
                </a:gsLst>
                <a:lin ang="2700000" scaled="1"/>
              </a:gradFill>
            </a:endParaRPr>
          </a:p>
        </p:txBody>
      </p:sp>
      <p:sp>
        <p:nvSpPr>
          <p:cNvPr id="6" name="제목 5">
            <a:extLst>
              <a:ext uri="{FF2B5EF4-FFF2-40B4-BE49-F238E27FC236}">
                <a16:creationId xmlns:a16="http://schemas.microsoft.com/office/drawing/2014/main" id="{F43B82A6-0582-4DC7-9914-DDAC5D4C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Hello. Black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294FB-53B3-4FA5-8DF8-1EA39FF1CBDF}"/>
              </a:ext>
            </a:extLst>
          </p:cNvPr>
          <p:cNvSpPr txBox="1"/>
          <p:nvPr/>
        </p:nvSpPr>
        <p:spPr>
          <a:xfrm>
            <a:off x="4578350" y="3863602"/>
            <a:ext cx="650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4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tx1">
                        <a:lumMod val="95000"/>
                        <a:lumOff val="5000"/>
                      </a:schemeClr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rPr>
              <a:t>In the beginning it was all black and white.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445F13-2C7B-4214-AA25-FFF2146E7E15}"/>
              </a:ext>
            </a:extLst>
          </p:cNvPr>
          <p:cNvSpPr/>
          <p:nvPr/>
        </p:nvSpPr>
        <p:spPr>
          <a:xfrm>
            <a:off x="4669631" y="3403600"/>
            <a:ext cx="2480469" cy="381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gradFill>
                  <a:gsLst>
                    <a:gs pos="100000">
                      <a:prstClr val="white"/>
                    </a:gs>
                    <a:gs pos="0">
                      <a:prstClr val="black">
                        <a:lumMod val="50000"/>
                        <a:lumOff val="50000"/>
                      </a:prstClr>
                    </a:gs>
                  </a:gsLst>
                  <a:lin ang="2700000" scaled="1"/>
                </a:gradFill>
                <a:latin typeface="+mj-ea"/>
                <a:ea typeface="+mj-ea"/>
              </a:rPr>
              <a:t>BLACK &amp; WHITE</a:t>
            </a:r>
            <a:endParaRPr lang="ko-KR" altLang="en-US" sz="2400" kern="100" spc="-70" dirty="0">
              <a:ln>
                <a:solidFill>
                  <a:prstClr val="white">
                    <a:alpha val="0"/>
                  </a:prstClr>
                </a:solidFill>
              </a:ln>
              <a:gradFill>
                <a:gsLst>
                  <a:gs pos="100000">
                    <a:prstClr val="white"/>
                  </a:gs>
                  <a:gs pos="0">
                    <a:prstClr val="black">
                      <a:lumMod val="50000"/>
                      <a:lumOff val="50000"/>
                    </a:prstClr>
                  </a:gs>
                </a:gsLst>
                <a:lin ang="2700000" scaled="1"/>
              </a:gra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9012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그림 30">
            <a:extLst>
              <a:ext uri="{FF2B5EF4-FFF2-40B4-BE49-F238E27FC236}">
                <a16:creationId xmlns:a16="http://schemas.microsoft.com/office/drawing/2014/main" id="{F715FDB0-ADB6-4C97-8D0E-2A9B872625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20" b="9372"/>
          <a:stretch/>
        </p:blipFill>
        <p:spPr>
          <a:xfrm>
            <a:off x="100847" y="1192928"/>
            <a:ext cx="5713214" cy="5428163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23D4C21A-6FF6-4F00-9B1B-CCBF45C15436}"/>
              </a:ext>
            </a:extLst>
          </p:cNvPr>
          <p:cNvSpPr/>
          <p:nvPr/>
        </p:nvSpPr>
        <p:spPr>
          <a:xfrm>
            <a:off x="5814061" y="1192929"/>
            <a:ext cx="6258877" cy="5428162"/>
          </a:xfrm>
          <a:prstGeom prst="rect">
            <a:avLst/>
          </a:prstGeom>
          <a:solidFill>
            <a:schemeClr val="tx1">
              <a:lumMod val="95000"/>
              <a:lumOff val="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바닥글 개체 틀 10">
            <a:extLst>
              <a:ext uri="{FF2B5EF4-FFF2-40B4-BE49-F238E27FC236}">
                <a16:creationId xmlns:a16="http://schemas.microsoft.com/office/drawing/2014/main" id="{EC4A694B-A4E8-4064-B626-A9C11ACAD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5530" y="6440643"/>
            <a:ext cx="2810464" cy="154849"/>
          </a:xfrm>
        </p:spPr>
        <p:txBody>
          <a:bodyPr/>
          <a:lstStyle/>
          <a:p>
            <a:pPr algn="dist"/>
            <a:r>
              <a:rPr lang="en-US" altLang="ko-KR" sz="500" dirty="0"/>
              <a:t>ADSTOREPOST.COM</a:t>
            </a:r>
            <a:endParaRPr lang="en-US" sz="500" dirty="0"/>
          </a:p>
        </p:txBody>
      </p:sp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DB7917D8-D1CD-4923-A9F6-18B069F3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9178" y="6676123"/>
            <a:ext cx="1873642" cy="139343"/>
          </a:xfrm>
        </p:spPr>
        <p:txBody>
          <a:bodyPr/>
          <a:lstStyle/>
          <a:p>
            <a:fld id="{B07F0A0B-9FB4-4631-A65B-2DB12BFE7A9A}" type="slidenum">
              <a:rPr lang="en-US" altLang="ko-KR" sz="600" b="0" smtClean="0"/>
              <a:pPr/>
              <a:t>5</a:t>
            </a:fld>
            <a:endParaRPr lang="en-US" sz="600" b="0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6C25B302-2D67-4D4B-B5AE-3F17B57E7E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8920" y="632433"/>
            <a:ext cx="5914158" cy="278414"/>
          </a:xfrm>
          <a:prstGeom prst="bracketPair">
            <a:avLst>
              <a:gd name="adj" fmla="val 36315"/>
            </a:avLst>
          </a:prstGeom>
        </p:spPr>
        <p:txBody>
          <a:bodyPr/>
          <a:lstStyle/>
          <a:p>
            <a:r>
              <a:rPr lang="en-US" altLang="ko-KR" sz="2400" b="0" dirty="0"/>
              <a:t>Designed By </a:t>
            </a:r>
            <a:r>
              <a:rPr lang="en-US" altLang="ko-KR" sz="2400" b="0" dirty="0" err="1"/>
              <a:t>L@rgo</a:t>
            </a:r>
            <a:r>
              <a:rPr lang="en-US" altLang="ko-KR" sz="2400" b="0" dirty="0"/>
              <a:t>. Adstore</a:t>
            </a:r>
            <a:endParaRPr lang="ko-KR" altLang="en-US" sz="2400" b="0" dirty="0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E4585930-D7A2-43BF-8958-DB6217982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1767" y="171483"/>
            <a:ext cx="1548465" cy="178868"/>
          </a:xfrm>
        </p:spPr>
        <p:txBody>
          <a:bodyPr/>
          <a:lstStyle/>
          <a:p>
            <a:r>
              <a:rPr lang="en-US" altLang="ko-KR" dirty="0"/>
              <a:t>Hello. Black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BF33D0-9BDA-44B9-9B21-785B9CAADBBB}"/>
              </a:ext>
            </a:extLst>
          </p:cNvPr>
          <p:cNvSpPr txBox="1"/>
          <p:nvPr/>
        </p:nvSpPr>
        <p:spPr>
          <a:xfrm>
            <a:off x="7693582" y="3643416"/>
            <a:ext cx="281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4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rPr>
              <a:t>Inspired by Apple</a:t>
            </a: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BEA7D944-D36F-4522-A5DF-773378D0C59E}"/>
              </a:ext>
            </a:extLst>
          </p:cNvPr>
          <p:cNvGrpSpPr/>
          <p:nvPr/>
        </p:nvGrpSpPr>
        <p:grpSpPr>
          <a:xfrm>
            <a:off x="6785708" y="1423723"/>
            <a:ext cx="1959293" cy="1959293"/>
            <a:chOff x="1765599" y="2351388"/>
            <a:chExt cx="2155222" cy="2155222"/>
          </a:xfrm>
        </p:grpSpPr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B3878EDB-6A57-4442-AA48-87BE7C5A29F9}"/>
                </a:ext>
              </a:extLst>
            </p:cNvPr>
            <p:cNvSpPr/>
            <p:nvPr/>
          </p:nvSpPr>
          <p:spPr>
            <a:xfrm>
              <a:off x="1765599" y="2351388"/>
              <a:ext cx="2155222" cy="2155222"/>
            </a:xfrm>
            <a:prstGeom prst="ellipse">
              <a:avLst/>
            </a:prstGeom>
            <a:solidFill>
              <a:srgbClr val="0D0D0D">
                <a:alpha val="90000"/>
              </a:srgbClr>
            </a:solidFill>
            <a:ln w="3175">
              <a:gradFill>
                <a:gsLst>
                  <a:gs pos="0">
                    <a:srgbClr val="272727">
                      <a:alpha val="0"/>
                    </a:srgbClr>
                  </a:gs>
                  <a:gs pos="30000">
                    <a:srgbClr val="C3C3C3">
                      <a:alpha val="55000"/>
                    </a:srgbClr>
                  </a:gs>
                  <a:gs pos="100000">
                    <a:srgbClr val="0D0D0D">
                      <a:alpha val="0"/>
                    </a:srgbClr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3EB71B-4CE8-4BBC-AC6A-2B75C21D2FC2}"/>
                </a:ext>
              </a:extLst>
            </p:cNvPr>
            <p:cNvSpPr txBox="1"/>
            <p:nvPr/>
          </p:nvSpPr>
          <p:spPr>
            <a:xfrm>
              <a:off x="2076444" y="3140459"/>
              <a:ext cx="1533532" cy="694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05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01.</a:t>
              </a:r>
            </a:p>
            <a:p>
              <a:pPr algn="dist"/>
              <a:endParaRPr lang="en-US" altLang="ko-KR" sz="105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endParaRPr>
            </a:p>
            <a:p>
              <a:pPr algn="dist"/>
              <a:r>
                <a:rPr lang="en-US" altLang="ko-KR" sz="14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Design</a:t>
              </a: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272D0716-5D9C-4DEB-815F-13EA5AC39EE0}"/>
              </a:ext>
            </a:extLst>
          </p:cNvPr>
          <p:cNvGrpSpPr/>
          <p:nvPr/>
        </p:nvGrpSpPr>
        <p:grpSpPr>
          <a:xfrm>
            <a:off x="6785708" y="4160796"/>
            <a:ext cx="1959293" cy="1959293"/>
            <a:chOff x="5018388" y="2351388"/>
            <a:chExt cx="2155222" cy="2155222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E3785640-6B4F-4BAD-99AB-74B4BF861637}"/>
                </a:ext>
              </a:extLst>
            </p:cNvPr>
            <p:cNvSpPr/>
            <p:nvPr/>
          </p:nvSpPr>
          <p:spPr>
            <a:xfrm rot="1800000">
              <a:off x="5018388" y="2351388"/>
              <a:ext cx="2155222" cy="2155222"/>
            </a:xfrm>
            <a:prstGeom prst="ellipse">
              <a:avLst/>
            </a:prstGeom>
            <a:solidFill>
              <a:srgbClr val="0D0D0D">
                <a:alpha val="90000"/>
              </a:srgbClr>
            </a:solidFill>
            <a:ln w="3175">
              <a:gradFill>
                <a:gsLst>
                  <a:gs pos="0">
                    <a:srgbClr val="272727">
                      <a:alpha val="0"/>
                    </a:srgbClr>
                  </a:gs>
                  <a:gs pos="30000">
                    <a:srgbClr val="C3C3C3">
                      <a:alpha val="55000"/>
                    </a:srgbClr>
                  </a:gs>
                  <a:gs pos="100000">
                    <a:srgbClr val="0D0D0D">
                      <a:alpha val="0"/>
                    </a:srgbClr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621D4F-B4C7-4A2E-8F9E-D3788256B8BB}"/>
                </a:ext>
              </a:extLst>
            </p:cNvPr>
            <p:cNvSpPr txBox="1"/>
            <p:nvPr/>
          </p:nvSpPr>
          <p:spPr>
            <a:xfrm>
              <a:off x="5336700" y="3140459"/>
              <a:ext cx="1533532" cy="719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03.</a:t>
              </a:r>
            </a:p>
            <a:p>
              <a:pPr algn="dist"/>
              <a:endParaRPr lang="en-US" altLang="ko-KR" sz="105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endParaRPr>
            </a:p>
            <a:p>
              <a:pPr algn="dist"/>
              <a:r>
                <a:rPr lang="en-US" altLang="ko-KR" sz="14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BLACK</a:t>
              </a: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6DFB37DD-E720-4A21-97AE-B8BC6CDB760D}"/>
              </a:ext>
            </a:extLst>
          </p:cNvPr>
          <p:cNvGrpSpPr/>
          <p:nvPr/>
        </p:nvGrpSpPr>
        <p:grpSpPr>
          <a:xfrm>
            <a:off x="9506051" y="1423723"/>
            <a:ext cx="1959293" cy="1959293"/>
            <a:chOff x="8271174" y="2351388"/>
            <a:chExt cx="2155222" cy="2155222"/>
          </a:xfrm>
        </p:grpSpPr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CDC13E6B-8BFE-400E-B773-77D2A3F0E0B6}"/>
                </a:ext>
              </a:extLst>
            </p:cNvPr>
            <p:cNvSpPr/>
            <p:nvPr/>
          </p:nvSpPr>
          <p:spPr>
            <a:xfrm rot="3600000">
              <a:off x="8271174" y="2351388"/>
              <a:ext cx="2155222" cy="2155222"/>
            </a:xfrm>
            <a:prstGeom prst="ellipse">
              <a:avLst/>
            </a:prstGeom>
            <a:solidFill>
              <a:srgbClr val="0D0D0D">
                <a:alpha val="90000"/>
              </a:srgbClr>
            </a:solidFill>
            <a:ln w="3175">
              <a:gradFill>
                <a:gsLst>
                  <a:gs pos="0">
                    <a:srgbClr val="272727">
                      <a:alpha val="0"/>
                    </a:srgbClr>
                  </a:gs>
                  <a:gs pos="30000">
                    <a:srgbClr val="C3C3C3">
                      <a:alpha val="55000"/>
                    </a:srgbClr>
                  </a:gs>
                  <a:gs pos="100000">
                    <a:srgbClr val="0D0D0D">
                      <a:alpha val="0"/>
                    </a:srgbClr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AE4312-3A39-47F3-AF39-274C2E4A1EFB}"/>
                </a:ext>
              </a:extLst>
            </p:cNvPr>
            <p:cNvSpPr txBox="1"/>
            <p:nvPr/>
          </p:nvSpPr>
          <p:spPr>
            <a:xfrm>
              <a:off x="8582019" y="3140459"/>
              <a:ext cx="1533532" cy="719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02.</a:t>
              </a:r>
            </a:p>
            <a:p>
              <a:pPr algn="dist"/>
              <a:endParaRPr lang="en-US" altLang="ko-KR" sz="105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endParaRPr>
            </a:p>
            <a:p>
              <a:pPr algn="dist"/>
              <a:r>
                <a:rPr lang="en-US" altLang="ko-KR" sz="1400" kern="100" spc="-7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Powerpoint</a:t>
              </a:r>
              <a:endParaRPr lang="en-US" altLang="ko-KR" sz="14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28943C9-A169-4990-A726-7EA149E6CCFF}"/>
              </a:ext>
            </a:extLst>
          </p:cNvPr>
          <p:cNvGrpSpPr/>
          <p:nvPr/>
        </p:nvGrpSpPr>
        <p:grpSpPr>
          <a:xfrm>
            <a:off x="9506051" y="4199268"/>
            <a:ext cx="1959293" cy="1959293"/>
            <a:chOff x="8271174" y="2351388"/>
            <a:chExt cx="2155222" cy="2155222"/>
          </a:xfrm>
        </p:grpSpPr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95EC44E3-7EA3-4100-9C64-B787FF7BCF1C}"/>
                </a:ext>
              </a:extLst>
            </p:cNvPr>
            <p:cNvSpPr/>
            <p:nvPr/>
          </p:nvSpPr>
          <p:spPr>
            <a:xfrm rot="3600000">
              <a:off x="8271174" y="2351388"/>
              <a:ext cx="2155222" cy="2155222"/>
            </a:xfrm>
            <a:prstGeom prst="ellipse">
              <a:avLst/>
            </a:prstGeom>
            <a:solidFill>
              <a:srgbClr val="0D0D0D">
                <a:alpha val="90000"/>
              </a:srgbClr>
            </a:solidFill>
            <a:ln w="3175">
              <a:gradFill>
                <a:gsLst>
                  <a:gs pos="0">
                    <a:srgbClr val="272727">
                      <a:alpha val="0"/>
                    </a:srgbClr>
                  </a:gs>
                  <a:gs pos="30000">
                    <a:srgbClr val="C3C3C3">
                      <a:alpha val="55000"/>
                    </a:srgbClr>
                  </a:gs>
                  <a:gs pos="100000">
                    <a:srgbClr val="0D0D0D">
                      <a:alpha val="0"/>
                    </a:srgbClr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683126-108A-4F3B-8C62-7723C80BF653}"/>
                </a:ext>
              </a:extLst>
            </p:cNvPr>
            <p:cNvSpPr txBox="1"/>
            <p:nvPr/>
          </p:nvSpPr>
          <p:spPr>
            <a:xfrm>
              <a:off x="8582019" y="3140459"/>
              <a:ext cx="1533532" cy="719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04.</a:t>
              </a:r>
            </a:p>
            <a:p>
              <a:pPr algn="dist"/>
              <a:endParaRPr lang="en-US" altLang="ko-KR" sz="105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100000">
                      <a:schemeClr val="bg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2700000" scaled="1"/>
                </a:gradFill>
                <a:latin typeface="+mj-ea"/>
                <a:ea typeface="+mj-ea"/>
              </a:endParaRPr>
            </a:p>
            <a:p>
              <a:pPr algn="dist"/>
              <a:r>
                <a:rPr lang="en-US" altLang="ko-KR" sz="14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100000">
                        <a:schemeClr val="bg1"/>
                      </a:gs>
                      <a:gs pos="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2700000" scaled="1"/>
                  </a:gradFill>
                  <a:latin typeface="+mj-ea"/>
                  <a:ea typeface="+mj-ea"/>
                </a:rPr>
                <a:t>Elegant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08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3">
      <a:majorFont>
        <a:latin typeface="나눔바른고딕 UltraLight"/>
        <a:ea typeface="나눔바른고딕 UltraLight"/>
        <a:cs typeface=""/>
      </a:majorFont>
      <a:minorFont>
        <a:latin typeface="나눔바른고딕"/>
        <a:ea typeface="나눔바른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102</Words>
  <Application>Microsoft Office PowerPoint</Application>
  <PresentationFormat>와이드스크린</PresentationFormat>
  <Paragraphs>49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KoPub돋움체 Light</vt:lpstr>
      <vt:lpstr>나눔바른고딕</vt:lpstr>
      <vt:lpstr>나눔바른고딕 UltraLight</vt:lpstr>
      <vt:lpstr>맑은 고딕</vt:lpstr>
      <vt:lpstr>Arial</vt:lpstr>
      <vt:lpstr>Office 테마</vt:lpstr>
      <vt:lpstr>HELLO. BLACK</vt:lpstr>
      <vt:lpstr>INDEX</vt:lpstr>
      <vt:lpstr>Hello. Black</vt:lpstr>
      <vt:lpstr>Hello. Black</vt:lpstr>
      <vt:lpstr>Hello. Black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largo</dc:creator>
  <cp:lastModifiedBy>largo</cp:lastModifiedBy>
  <cp:revision>64</cp:revision>
  <dcterms:created xsi:type="dcterms:W3CDTF">2017-08-31T17:35:44Z</dcterms:created>
  <dcterms:modified xsi:type="dcterms:W3CDTF">2017-09-02T05:52:01Z</dcterms:modified>
</cp:coreProperties>
</file>