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A3F"/>
    <a:srgbClr val="F0232E"/>
    <a:srgbClr val="F5A202"/>
    <a:srgbClr val="ECAD3A"/>
    <a:srgbClr val="C36200"/>
    <a:srgbClr val="FFE34B"/>
    <a:srgbClr val="F7BC3F"/>
    <a:srgbClr val="F9C229"/>
    <a:srgbClr val="FFDB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54" autoAdjust="0"/>
    <p:restoredTop sz="94660"/>
  </p:normalViewPr>
  <p:slideViewPr>
    <p:cSldViewPr showGuides="1">
      <p:cViewPr varScale="1">
        <p:scale>
          <a:sx n="81" d="100"/>
          <a:sy n="81" d="100"/>
        </p:scale>
        <p:origin x="96" y="7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6ED66-704B-42A6-9181-38269D99C2AE}" type="datetimeFigureOut">
              <a:rPr lang="ko-KR" altLang="en-US" smtClean="0"/>
              <a:t>2015-06-03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92D8F-F42F-4AB7-9F7C-FB5856159C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18856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6ED66-704B-42A6-9181-38269D99C2AE}" type="datetimeFigureOut">
              <a:rPr lang="ko-KR" altLang="en-US" smtClean="0"/>
              <a:t>2015-06-03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92D8F-F42F-4AB7-9F7C-FB5856159C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4658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6ED66-704B-42A6-9181-38269D99C2AE}" type="datetimeFigureOut">
              <a:rPr lang="ko-KR" altLang="en-US" smtClean="0"/>
              <a:t>2015-06-03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92D8F-F42F-4AB7-9F7C-FB5856159C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37555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6ED66-704B-42A6-9181-38269D99C2AE}" type="datetimeFigureOut">
              <a:rPr lang="ko-KR" altLang="en-US" smtClean="0"/>
              <a:t>2015-06-03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92D8F-F42F-4AB7-9F7C-FB5856159C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87927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6ED66-704B-42A6-9181-38269D99C2AE}" type="datetimeFigureOut">
              <a:rPr lang="ko-KR" altLang="en-US" smtClean="0"/>
              <a:t>2015-06-03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92D8F-F42F-4AB7-9F7C-FB5856159C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70886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6ED66-704B-42A6-9181-38269D99C2AE}" type="datetimeFigureOut">
              <a:rPr lang="ko-KR" altLang="en-US" smtClean="0"/>
              <a:t>2015-06-03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92D8F-F42F-4AB7-9F7C-FB5856159C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17296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6ED66-704B-42A6-9181-38269D99C2AE}" type="datetimeFigureOut">
              <a:rPr lang="ko-KR" altLang="en-US" smtClean="0"/>
              <a:t>2015-06-03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92D8F-F42F-4AB7-9F7C-FB5856159C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3305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6ED66-704B-42A6-9181-38269D99C2AE}" type="datetimeFigureOut">
              <a:rPr lang="ko-KR" altLang="en-US" smtClean="0"/>
              <a:t>2015-06-03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92D8F-F42F-4AB7-9F7C-FB5856159C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6066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6ED66-704B-42A6-9181-38269D99C2AE}" type="datetimeFigureOut">
              <a:rPr lang="ko-KR" altLang="en-US" smtClean="0"/>
              <a:t>2015-06-03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92D8F-F42F-4AB7-9F7C-FB5856159C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2091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6ED66-704B-42A6-9181-38269D99C2AE}" type="datetimeFigureOut">
              <a:rPr lang="ko-KR" altLang="en-US" smtClean="0"/>
              <a:t>2015-06-03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92D8F-F42F-4AB7-9F7C-FB5856159C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7734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6ED66-704B-42A6-9181-38269D99C2AE}" type="datetimeFigureOut">
              <a:rPr lang="ko-KR" altLang="en-US" smtClean="0"/>
              <a:t>2015-06-03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92D8F-F42F-4AB7-9F7C-FB5856159C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39228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6ED66-704B-42A6-9181-38269D99C2AE}" type="datetimeFigureOut">
              <a:rPr lang="ko-KR" altLang="en-US" smtClean="0"/>
              <a:t>2015-06-03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92D8F-F42F-4AB7-9F7C-FB5856159C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2844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" name="그룹 80"/>
          <p:cNvGrpSpPr/>
          <p:nvPr/>
        </p:nvGrpSpPr>
        <p:grpSpPr>
          <a:xfrm>
            <a:off x="3203848" y="1484784"/>
            <a:ext cx="2431090" cy="4718780"/>
            <a:chOff x="3231334" y="2346783"/>
            <a:chExt cx="2712786" cy="5265556"/>
          </a:xfrm>
        </p:grpSpPr>
        <p:sp>
          <p:nvSpPr>
            <p:cNvPr id="79" name="갈매기형 수장 78"/>
            <p:cNvSpPr/>
            <p:nvPr/>
          </p:nvSpPr>
          <p:spPr>
            <a:xfrm rot="16200000">
              <a:off x="1959435" y="3618682"/>
              <a:ext cx="5256584" cy="2712786"/>
            </a:xfrm>
            <a:prstGeom prst="chevron">
              <a:avLst>
                <a:gd name="adj" fmla="val 42118"/>
              </a:avLst>
            </a:prstGeom>
            <a:gradFill>
              <a:gsLst>
                <a:gs pos="44000">
                  <a:srgbClr val="F0232E"/>
                </a:gs>
                <a:gs pos="1000">
                  <a:srgbClr val="FF3A3F">
                    <a:lumMod val="52000"/>
                  </a:srgbClr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pic>
          <p:nvPicPr>
            <p:cNvPr id="80" name="그림 79"/>
            <p:cNvPicPr>
              <a:picLocks noChangeAspect="1"/>
            </p:cNvPicPr>
            <p:nvPr/>
          </p:nvPicPr>
          <p:blipFill rotWithShape="1">
            <a:blip r:embed="rId2"/>
            <a:srcRect l="17574" r="66500"/>
            <a:stretch/>
          </p:blipFill>
          <p:spPr>
            <a:xfrm>
              <a:off x="3707904" y="2357132"/>
              <a:ext cx="432048" cy="5255207"/>
            </a:xfrm>
            <a:prstGeom prst="rect">
              <a:avLst/>
            </a:prstGeom>
          </p:spPr>
        </p:pic>
        <p:pic>
          <p:nvPicPr>
            <p:cNvPr id="86" name="그림 85"/>
            <p:cNvPicPr>
              <a:picLocks noChangeAspect="1"/>
            </p:cNvPicPr>
            <p:nvPr/>
          </p:nvPicPr>
          <p:blipFill rotWithShape="1">
            <a:blip r:embed="rId2"/>
            <a:srcRect l="65434" r="21294"/>
            <a:stretch/>
          </p:blipFill>
          <p:spPr>
            <a:xfrm>
              <a:off x="5004048" y="2354229"/>
              <a:ext cx="360040" cy="5255207"/>
            </a:xfrm>
            <a:prstGeom prst="rect">
              <a:avLst/>
            </a:prstGeom>
          </p:spPr>
        </p:pic>
      </p:grpSp>
      <p:grpSp>
        <p:nvGrpSpPr>
          <p:cNvPr id="85" name="그룹 84"/>
          <p:cNvGrpSpPr/>
          <p:nvPr/>
        </p:nvGrpSpPr>
        <p:grpSpPr>
          <a:xfrm>
            <a:off x="2295157" y="543242"/>
            <a:ext cx="4248472" cy="4248472"/>
            <a:chOff x="2447764" y="188640"/>
            <a:chExt cx="4248472" cy="4248472"/>
          </a:xfrm>
        </p:grpSpPr>
        <p:sp>
          <p:nvSpPr>
            <p:cNvPr id="9" name="포인트가 32개인 별 8"/>
            <p:cNvSpPr/>
            <p:nvPr/>
          </p:nvSpPr>
          <p:spPr>
            <a:xfrm>
              <a:off x="2447764" y="188640"/>
              <a:ext cx="4248472" cy="4248472"/>
            </a:xfrm>
            <a:prstGeom prst="star32">
              <a:avLst>
                <a:gd name="adj" fmla="val 47004"/>
              </a:avLst>
            </a:prstGeom>
            <a:gradFill flip="none" rotWithShape="1">
              <a:gsLst>
                <a:gs pos="0">
                  <a:srgbClr val="FFE34B">
                    <a:lumMod val="88000"/>
                    <a:lumOff val="12000"/>
                  </a:srgbClr>
                </a:gs>
                <a:gs pos="100000">
                  <a:srgbClr val="F5A202"/>
                </a:gs>
              </a:gsLst>
              <a:lin ang="0" scaled="1"/>
              <a:tileRect/>
            </a:gradFill>
            <a:ln>
              <a:gradFill flip="none" rotWithShape="1">
                <a:gsLst>
                  <a:gs pos="0">
                    <a:srgbClr val="FFE34B">
                      <a:alpha val="61000"/>
                      <a:lumMod val="54000"/>
                    </a:srgbClr>
                  </a:gs>
                  <a:gs pos="100000">
                    <a:srgbClr val="C36200">
                      <a:alpha val="31000"/>
                    </a:srgbClr>
                  </a:gs>
                </a:gsLst>
                <a:lin ang="10800000" scaled="0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타원 10"/>
            <p:cNvSpPr/>
            <p:nvPr/>
          </p:nvSpPr>
          <p:spPr>
            <a:xfrm>
              <a:off x="2695699" y="436575"/>
              <a:ext cx="3752602" cy="3752602"/>
            </a:xfrm>
            <a:prstGeom prst="ellipse">
              <a:avLst/>
            </a:prstGeom>
            <a:gradFill flip="none" rotWithShape="1">
              <a:gsLst>
                <a:gs pos="0">
                  <a:srgbClr val="FFE34B">
                    <a:lumMod val="94000"/>
                    <a:lumOff val="6000"/>
                  </a:srgbClr>
                </a:gs>
                <a:gs pos="100000">
                  <a:srgbClr val="F5A202">
                    <a:lumMod val="94000"/>
                    <a:lumOff val="6000"/>
                  </a:srgbClr>
                </a:gs>
              </a:gsLst>
              <a:lin ang="0" scaled="1"/>
              <a:tileRect/>
            </a:gradFill>
            <a:ln w="12700">
              <a:gradFill flip="none" rotWithShape="1">
                <a:gsLst>
                  <a:gs pos="0">
                    <a:srgbClr val="FFE34B"/>
                  </a:gs>
                  <a:gs pos="100000">
                    <a:srgbClr val="C36200">
                      <a:alpha val="57000"/>
                    </a:srgbClr>
                  </a:gs>
                </a:gsLst>
                <a:lin ang="10800000" scaled="0"/>
                <a:tileRect/>
              </a:gradFill>
            </a:ln>
            <a:effectLst>
              <a:innerShdw blurRad="63500" dist="254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3" name="타원 12"/>
            <p:cNvSpPr/>
            <p:nvPr/>
          </p:nvSpPr>
          <p:spPr>
            <a:xfrm>
              <a:off x="3289465" y="1030341"/>
              <a:ext cx="2565070" cy="2565070"/>
            </a:xfrm>
            <a:prstGeom prst="ellipse">
              <a:avLst/>
            </a:prstGeom>
            <a:gradFill flip="none" rotWithShape="1">
              <a:gsLst>
                <a:gs pos="0">
                  <a:srgbClr val="FFE34B">
                    <a:lumMod val="94000"/>
                    <a:lumOff val="6000"/>
                  </a:srgbClr>
                </a:gs>
                <a:gs pos="100000">
                  <a:srgbClr val="F5A202">
                    <a:lumMod val="94000"/>
                    <a:lumOff val="6000"/>
                  </a:srgbClr>
                </a:gs>
              </a:gsLst>
              <a:lin ang="0" scaled="1"/>
              <a:tileRect/>
            </a:gradFill>
            <a:ln w="15875">
              <a:gradFill flip="none" rotWithShape="1">
                <a:gsLst>
                  <a:gs pos="0">
                    <a:schemeClr val="bg1">
                      <a:alpha val="64000"/>
                    </a:schemeClr>
                  </a:gs>
                  <a:gs pos="100000">
                    <a:srgbClr val="ECAD3A">
                      <a:lumMod val="66000"/>
                    </a:srgbClr>
                  </a:gs>
                </a:gsLst>
                <a:lin ang="0" scaled="1"/>
                <a:tileRect/>
              </a:gradFill>
            </a:ln>
            <a:effectLst>
              <a:outerShdw blurRad="63500" dist="76200" dir="600000" sx="98000" sy="98000" algn="l" rotWithShape="0">
                <a:srgbClr val="C36200">
                  <a:alpha val="85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96000" rIns="0" rtlCol="0" anchor="ctr"/>
            <a:lstStyle/>
            <a:p>
              <a:pPr algn="ctr">
                <a:lnSpc>
                  <a:spcPct val="70000"/>
                </a:lnSpc>
              </a:pPr>
              <a:r>
                <a:rPr lang="en-US" altLang="ko-KR" sz="9600" spc="-150" dirty="0" smtClean="0">
                  <a:ln>
                    <a:gradFill>
                      <a:gsLst>
                        <a:gs pos="0">
                          <a:srgbClr val="ECAD3A">
                            <a:lumMod val="62000"/>
                          </a:srgbClr>
                        </a:gs>
                        <a:gs pos="100000">
                          <a:srgbClr val="C36200">
                            <a:lumMod val="88000"/>
                          </a:srgbClr>
                        </a:gs>
                      </a:gsLst>
                      <a:lin ang="5400000" scaled="1"/>
                    </a:gradFill>
                  </a:ln>
                  <a:solidFill>
                    <a:srgbClr val="C36200"/>
                  </a:solidFill>
                  <a:effectLst>
                    <a:innerShdw blurRad="177800" dist="50800" dir="10800000">
                      <a:prstClr val="black">
                        <a:alpha val="45000"/>
                      </a:prstClr>
                    </a:innerShdw>
                  </a:effectLst>
                  <a:latin typeface="Impact" panose="020B0806030902050204" pitchFamily="34" charset="0"/>
                </a:rPr>
                <a:t>AD</a:t>
              </a:r>
              <a:endParaRPr lang="en-US" altLang="ko-KR" sz="6000" spc="-150" dirty="0" smtClean="0">
                <a:ln>
                  <a:gradFill>
                    <a:gsLst>
                      <a:gs pos="0">
                        <a:srgbClr val="ECAD3A">
                          <a:lumMod val="62000"/>
                        </a:srgbClr>
                      </a:gs>
                      <a:gs pos="100000">
                        <a:srgbClr val="C36200">
                          <a:lumMod val="88000"/>
                        </a:srgbClr>
                      </a:gs>
                    </a:gsLst>
                    <a:lin ang="5400000" scaled="1"/>
                  </a:gradFill>
                </a:ln>
                <a:solidFill>
                  <a:srgbClr val="C36200"/>
                </a:solidFill>
                <a:effectLst>
                  <a:innerShdw blurRad="177800" dist="50800" dir="10800000">
                    <a:prstClr val="black">
                      <a:alpha val="45000"/>
                    </a:prstClr>
                  </a:innerShdw>
                </a:effectLst>
                <a:latin typeface="Impact" panose="020B0806030902050204" pitchFamily="34" charset="0"/>
              </a:endParaRPr>
            </a:p>
            <a:p>
              <a:pPr algn="ctr">
                <a:lnSpc>
                  <a:spcPct val="70000"/>
                </a:lnSpc>
              </a:pPr>
              <a:r>
                <a:rPr lang="en-US" altLang="ko-KR" sz="4000" spc="-150" dirty="0" smtClean="0">
                  <a:ln>
                    <a:gradFill>
                      <a:gsLst>
                        <a:gs pos="0">
                          <a:srgbClr val="ECAD3A">
                            <a:lumMod val="62000"/>
                          </a:srgbClr>
                        </a:gs>
                        <a:gs pos="100000">
                          <a:srgbClr val="C36200">
                            <a:lumMod val="88000"/>
                          </a:srgbClr>
                        </a:gs>
                      </a:gsLst>
                      <a:lin ang="5400000" scaled="1"/>
                    </a:gradFill>
                  </a:ln>
                  <a:solidFill>
                    <a:srgbClr val="C36200"/>
                  </a:solidFill>
                  <a:effectLst>
                    <a:innerShdw blurRad="177800" dist="50800" dir="10800000">
                      <a:prstClr val="black">
                        <a:alpha val="45000"/>
                      </a:prstClr>
                    </a:innerShdw>
                  </a:effectLst>
                  <a:latin typeface="Impact" panose="020B0806030902050204" pitchFamily="34" charset="0"/>
                </a:rPr>
                <a:t>STORE</a:t>
              </a:r>
              <a:endParaRPr lang="ko-KR" altLang="en-US" sz="4400" spc="-150" dirty="0">
                <a:ln>
                  <a:gradFill>
                    <a:gsLst>
                      <a:gs pos="0">
                        <a:srgbClr val="ECAD3A">
                          <a:lumMod val="62000"/>
                        </a:srgbClr>
                      </a:gs>
                      <a:gs pos="100000">
                        <a:srgbClr val="C36200">
                          <a:lumMod val="88000"/>
                        </a:srgbClr>
                      </a:gs>
                    </a:gsLst>
                    <a:lin ang="5400000" scaled="1"/>
                  </a:gradFill>
                </a:ln>
                <a:solidFill>
                  <a:srgbClr val="C36200"/>
                </a:solidFill>
                <a:effectLst>
                  <a:innerShdw blurRad="177800" dist="50800" dir="10800000">
                    <a:prstClr val="black">
                      <a:alpha val="45000"/>
                    </a:prstClr>
                  </a:innerShdw>
                </a:effectLst>
                <a:latin typeface="Impact" panose="020B0806030902050204" pitchFamily="34" charset="0"/>
              </a:endParaRPr>
            </a:p>
          </p:txBody>
        </p:sp>
        <p:grpSp>
          <p:nvGrpSpPr>
            <p:cNvPr id="66" name="그룹 65"/>
            <p:cNvGrpSpPr/>
            <p:nvPr/>
          </p:nvGrpSpPr>
          <p:grpSpPr>
            <a:xfrm>
              <a:off x="2865387" y="595086"/>
              <a:ext cx="3413226" cy="3447246"/>
              <a:chOff x="3002420" y="1836802"/>
              <a:chExt cx="3169779" cy="3201373"/>
            </a:xfrm>
          </p:grpSpPr>
          <p:sp>
            <p:nvSpPr>
              <p:cNvPr id="34" name="포인트가 5개인 별 33"/>
              <p:cNvSpPr/>
              <p:nvPr/>
            </p:nvSpPr>
            <p:spPr>
              <a:xfrm>
                <a:off x="3004312" y="3567372"/>
                <a:ext cx="207838" cy="207836"/>
              </a:xfrm>
              <a:prstGeom prst="star5">
                <a:avLst>
                  <a:gd name="adj" fmla="val 29084"/>
                  <a:gd name="hf" fmla="val 105146"/>
                  <a:gd name="vf" fmla="val 110557"/>
                </a:avLst>
              </a:prstGeom>
              <a:solidFill>
                <a:srgbClr val="C36200"/>
              </a:solidFill>
              <a:ln>
                <a:noFill/>
              </a:ln>
              <a:effectLst>
                <a:innerShdw blurRad="114300">
                  <a:schemeClr val="tx1">
                    <a:lumMod val="75000"/>
                    <a:lumOff val="25000"/>
                    <a:alpha val="55000"/>
                  </a:scheme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5" name="포인트가 5개인 별 34"/>
              <p:cNvSpPr/>
              <p:nvPr/>
            </p:nvSpPr>
            <p:spPr>
              <a:xfrm>
                <a:off x="4485943" y="4830339"/>
                <a:ext cx="207838" cy="207836"/>
              </a:xfrm>
              <a:prstGeom prst="star5">
                <a:avLst>
                  <a:gd name="adj" fmla="val 29084"/>
                  <a:gd name="hf" fmla="val 105146"/>
                  <a:gd name="vf" fmla="val 110557"/>
                </a:avLst>
              </a:prstGeom>
              <a:solidFill>
                <a:srgbClr val="C36200"/>
              </a:solidFill>
              <a:ln>
                <a:noFill/>
              </a:ln>
              <a:effectLst>
                <a:innerShdw blurRad="114300">
                  <a:schemeClr val="tx1">
                    <a:lumMod val="75000"/>
                    <a:lumOff val="25000"/>
                    <a:alpha val="55000"/>
                  </a:scheme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6" name="포인트가 5개인 별 35"/>
              <p:cNvSpPr/>
              <p:nvPr/>
            </p:nvSpPr>
            <p:spPr>
              <a:xfrm>
                <a:off x="3965886" y="4743353"/>
                <a:ext cx="207838" cy="207836"/>
              </a:xfrm>
              <a:prstGeom prst="star5">
                <a:avLst>
                  <a:gd name="adj" fmla="val 29084"/>
                  <a:gd name="hf" fmla="val 105146"/>
                  <a:gd name="vf" fmla="val 110557"/>
                </a:avLst>
              </a:prstGeom>
              <a:solidFill>
                <a:srgbClr val="C36200"/>
              </a:solidFill>
              <a:ln>
                <a:noFill/>
              </a:ln>
              <a:effectLst>
                <a:innerShdw blurRad="114300">
                  <a:schemeClr val="tx1">
                    <a:lumMod val="75000"/>
                    <a:lumOff val="25000"/>
                    <a:alpha val="55000"/>
                  </a:scheme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7" name="포인트가 5개인 별 36"/>
              <p:cNvSpPr/>
              <p:nvPr/>
            </p:nvSpPr>
            <p:spPr>
              <a:xfrm>
                <a:off x="3511697" y="4462209"/>
                <a:ext cx="207838" cy="207836"/>
              </a:xfrm>
              <a:prstGeom prst="star5">
                <a:avLst>
                  <a:gd name="adj" fmla="val 29084"/>
                  <a:gd name="hf" fmla="val 105146"/>
                  <a:gd name="vf" fmla="val 110557"/>
                </a:avLst>
              </a:prstGeom>
              <a:solidFill>
                <a:srgbClr val="C36200"/>
              </a:solidFill>
              <a:ln>
                <a:noFill/>
              </a:ln>
              <a:effectLst>
                <a:innerShdw blurRad="114300">
                  <a:schemeClr val="tx1">
                    <a:lumMod val="75000"/>
                    <a:lumOff val="25000"/>
                    <a:alpha val="55000"/>
                  </a:scheme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8" name="포인트가 5개인 별 37"/>
              <p:cNvSpPr/>
              <p:nvPr/>
            </p:nvSpPr>
            <p:spPr>
              <a:xfrm>
                <a:off x="3187046" y="4071537"/>
                <a:ext cx="207838" cy="207836"/>
              </a:xfrm>
              <a:prstGeom prst="star5">
                <a:avLst>
                  <a:gd name="adj" fmla="val 29084"/>
                  <a:gd name="hf" fmla="val 105146"/>
                  <a:gd name="vf" fmla="val 110557"/>
                </a:avLst>
              </a:prstGeom>
              <a:solidFill>
                <a:srgbClr val="C36200"/>
              </a:solidFill>
              <a:ln>
                <a:noFill/>
              </a:ln>
              <a:effectLst>
                <a:innerShdw blurRad="114300">
                  <a:schemeClr val="tx1">
                    <a:lumMod val="75000"/>
                    <a:lumOff val="25000"/>
                    <a:alpha val="55000"/>
                  </a:scheme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9" name="포인트가 5개인 별 38"/>
              <p:cNvSpPr/>
              <p:nvPr/>
            </p:nvSpPr>
            <p:spPr>
              <a:xfrm>
                <a:off x="4485943" y="1836802"/>
                <a:ext cx="207838" cy="207836"/>
              </a:xfrm>
              <a:prstGeom prst="star5">
                <a:avLst>
                  <a:gd name="adj" fmla="val 29084"/>
                  <a:gd name="hf" fmla="val 105146"/>
                  <a:gd name="vf" fmla="val 110557"/>
                </a:avLst>
              </a:prstGeom>
              <a:solidFill>
                <a:srgbClr val="C36200"/>
              </a:solidFill>
              <a:ln>
                <a:noFill/>
              </a:ln>
              <a:effectLst>
                <a:innerShdw blurRad="114300">
                  <a:schemeClr val="tx1">
                    <a:lumMod val="75000"/>
                    <a:lumOff val="25000"/>
                    <a:alpha val="55000"/>
                  </a:scheme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0" name="포인트가 5개인 별 39"/>
              <p:cNvSpPr/>
              <p:nvPr/>
            </p:nvSpPr>
            <p:spPr>
              <a:xfrm>
                <a:off x="3982605" y="1929522"/>
                <a:ext cx="207838" cy="207836"/>
              </a:xfrm>
              <a:prstGeom prst="star5">
                <a:avLst>
                  <a:gd name="adj" fmla="val 29084"/>
                  <a:gd name="hf" fmla="val 105146"/>
                  <a:gd name="vf" fmla="val 110557"/>
                </a:avLst>
              </a:prstGeom>
              <a:solidFill>
                <a:srgbClr val="C36200"/>
              </a:solidFill>
              <a:ln>
                <a:noFill/>
              </a:ln>
              <a:effectLst>
                <a:innerShdw blurRad="114300">
                  <a:schemeClr val="tx1">
                    <a:lumMod val="75000"/>
                    <a:lumOff val="25000"/>
                    <a:alpha val="55000"/>
                  </a:scheme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1" name="포인트가 5개인 별 40"/>
              <p:cNvSpPr/>
              <p:nvPr/>
            </p:nvSpPr>
            <p:spPr>
              <a:xfrm>
                <a:off x="3532249" y="2167945"/>
                <a:ext cx="207838" cy="207836"/>
              </a:xfrm>
              <a:prstGeom prst="star5">
                <a:avLst>
                  <a:gd name="adj" fmla="val 29084"/>
                  <a:gd name="hf" fmla="val 105146"/>
                  <a:gd name="vf" fmla="val 110557"/>
                </a:avLst>
              </a:prstGeom>
              <a:solidFill>
                <a:srgbClr val="C36200"/>
              </a:solidFill>
              <a:ln>
                <a:noFill/>
              </a:ln>
              <a:effectLst>
                <a:innerShdw blurRad="114300">
                  <a:schemeClr val="tx1">
                    <a:lumMod val="75000"/>
                    <a:lumOff val="25000"/>
                    <a:alpha val="55000"/>
                  </a:scheme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2" name="포인트가 5개인 별 41"/>
              <p:cNvSpPr/>
              <p:nvPr/>
            </p:nvSpPr>
            <p:spPr>
              <a:xfrm>
                <a:off x="3174615" y="2565318"/>
                <a:ext cx="207838" cy="207836"/>
              </a:xfrm>
              <a:prstGeom prst="star5">
                <a:avLst>
                  <a:gd name="adj" fmla="val 29084"/>
                  <a:gd name="hf" fmla="val 105146"/>
                  <a:gd name="vf" fmla="val 110557"/>
                </a:avLst>
              </a:prstGeom>
              <a:solidFill>
                <a:srgbClr val="C36200"/>
              </a:solidFill>
              <a:ln>
                <a:noFill/>
              </a:ln>
              <a:effectLst>
                <a:innerShdw blurRad="114300">
                  <a:schemeClr val="tx1">
                    <a:lumMod val="75000"/>
                    <a:lumOff val="25000"/>
                    <a:alpha val="55000"/>
                  </a:scheme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3" name="포인트가 5개인 별 42"/>
              <p:cNvSpPr/>
              <p:nvPr/>
            </p:nvSpPr>
            <p:spPr>
              <a:xfrm>
                <a:off x="3002420" y="3068656"/>
                <a:ext cx="207838" cy="207836"/>
              </a:xfrm>
              <a:prstGeom prst="star5">
                <a:avLst>
                  <a:gd name="adj" fmla="val 29084"/>
                  <a:gd name="hf" fmla="val 105146"/>
                  <a:gd name="vf" fmla="val 110557"/>
                </a:avLst>
              </a:prstGeom>
              <a:solidFill>
                <a:srgbClr val="C36200"/>
              </a:solidFill>
              <a:ln>
                <a:noFill/>
              </a:ln>
              <a:effectLst>
                <a:innerShdw blurRad="114300">
                  <a:schemeClr val="tx1">
                    <a:lumMod val="75000"/>
                    <a:lumOff val="25000"/>
                    <a:alpha val="55000"/>
                  </a:scheme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6" name="포인트가 5개인 별 45"/>
              <p:cNvSpPr/>
              <p:nvPr/>
            </p:nvSpPr>
            <p:spPr>
              <a:xfrm flipH="1">
                <a:off x="5962471" y="3568789"/>
                <a:ext cx="207836" cy="207836"/>
              </a:xfrm>
              <a:prstGeom prst="star5">
                <a:avLst>
                  <a:gd name="adj" fmla="val 29084"/>
                  <a:gd name="hf" fmla="val 105146"/>
                  <a:gd name="vf" fmla="val 110557"/>
                </a:avLst>
              </a:prstGeom>
              <a:solidFill>
                <a:srgbClr val="C36200"/>
              </a:solidFill>
              <a:ln>
                <a:noFill/>
              </a:ln>
              <a:effectLst>
                <a:innerShdw blurRad="114300">
                  <a:schemeClr val="tx1">
                    <a:lumMod val="75000"/>
                    <a:lumOff val="25000"/>
                    <a:alpha val="55000"/>
                  </a:scheme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8" name="포인트가 5개인 별 47"/>
              <p:cNvSpPr/>
              <p:nvPr/>
            </p:nvSpPr>
            <p:spPr>
              <a:xfrm flipH="1">
                <a:off x="5000897" y="4744770"/>
                <a:ext cx="207836" cy="207836"/>
              </a:xfrm>
              <a:prstGeom prst="star5">
                <a:avLst>
                  <a:gd name="adj" fmla="val 29084"/>
                  <a:gd name="hf" fmla="val 105146"/>
                  <a:gd name="vf" fmla="val 110557"/>
                </a:avLst>
              </a:prstGeom>
              <a:solidFill>
                <a:srgbClr val="C36200"/>
              </a:solidFill>
              <a:ln>
                <a:noFill/>
              </a:ln>
              <a:effectLst>
                <a:innerShdw blurRad="114300">
                  <a:schemeClr val="tx1">
                    <a:lumMod val="75000"/>
                    <a:lumOff val="25000"/>
                    <a:alpha val="55000"/>
                  </a:scheme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9" name="포인트가 5개인 별 48"/>
              <p:cNvSpPr/>
              <p:nvPr/>
            </p:nvSpPr>
            <p:spPr>
              <a:xfrm flipH="1">
                <a:off x="5455086" y="4463626"/>
                <a:ext cx="207836" cy="207836"/>
              </a:xfrm>
              <a:prstGeom prst="star5">
                <a:avLst>
                  <a:gd name="adj" fmla="val 29084"/>
                  <a:gd name="hf" fmla="val 105146"/>
                  <a:gd name="vf" fmla="val 110557"/>
                </a:avLst>
              </a:prstGeom>
              <a:solidFill>
                <a:srgbClr val="C36200"/>
              </a:solidFill>
              <a:ln>
                <a:noFill/>
              </a:ln>
              <a:effectLst>
                <a:innerShdw blurRad="114300">
                  <a:schemeClr val="tx1">
                    <a:lumMod val="75000"/>
                    <a:lumOff val="25000"/>
                    <a:alpha val="55000"/>
                  </a:scheme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0" name="포인트가 5개인 별 49"/>
              <p:cNvSpPr/>
              <p:nvPr/>
            </p:nvSpPr>
            <p:spPr>
              <a:xfrm flipH="1">
                <a:off x="5779737" y="4072954"/>
                <a:ext cx="207836" cy="207836"/>
              </a:xfrm>
              <a:prstGeom prst="star5">
                <a:avLst>
                  <a:gd name="adj" fmla="val 29084"/>
                  <a:gd name="hf" fmla="val 105146"/>
                  <a:gd name="vf" fmla="val 110557"/>
                </a:avLst>
              </a:prstGeom>
              <a:solidFill>
                <a:srgbClr val="C36200"/>
              </a:solidFill>
              <a:ln>
                <a:noFill/>
              </a:ln>
              <a:effectLst>
                <a:innerShdw blurRad="114300">
                  <a:schemeClr val="tx1">
                    <a:lumMod val="75000"/>
                    <a:lumOff val="25000"/>
                    <a:alpha val="55000"/>
                  </a:scheme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2" name="포인트가 5개인 별 51"/>
              <p:cNvSpPr/>
              <p:nvPr/>
            </p:nvSpPr>
            <p:spPr>
              <a:xfrm flipH="1">
                <a:off x="4984178" y="1930939"/>
                <a:ext cx="207836" cy="207836"/>
              </a:xfrm>
              <a:prstGeom prst="star5">
                <a:avLst>
                  <a:gd name="adj" fmla="val 29084"/>
                  <a:gd name="hf" fmla="val 105146"/>
                  <a:gd name="vf" fmla="val 110557"/>
                </a:avLst>
              </a:prstGeom>
              <a:solidFill>
                <a:srgbClr val="C36200"/>
              </a:solidFill>
              <a:ln>
                <a:noFill/>
              </a:ln>
              <a:effectLst>
                <a:innerShdw blurRad="114300">
                  <a:schemeClr val="tx1">
                    <a:lumMod val="75000"/>
                    <a:lumOff val="25000"/>
                    <a:alpha val="55000"/>
                  </a:scheme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3" name="포인트가 5개인 별 52"/>
              <p:cNvSpPr/>
              <p:nvPr/>
            </p:nvSpPr>
            <p:spPr>
              <a:xfrm flipH="1">
                <a:off x="5434533" y="2169362"/>
                <a:ext cx="207836" cy="207836"/>
              </a:xfrm>
              <a:prstGeom prst="star5">
                <a:avLst>
                  <a:gd name="adj" fmla="val 29084"/>
                  <a:gd name="hf" fmla="val 105146"/>
                  <a:gd name="vf" fmla="val 110557"/>
                </a:avLst>
              </a:prstGeom>
              <a:solidFill>
                <a:srgbClr val="C36200"/>
              </a:solidFill>
              <a:ln>
                <a:noFill/>
              </a:ln>
              <a:effectLst>
                <a:innerShdw blurRad="114300">
                  <a:schemeClr val="tx1">
                    <a:lumMod val="75000"/>
                    <a:lumOff val="25000"/>
                    <a:alpha val="55000"/>
                  </a:scheme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4" name="포인트가 5개인 별 53"/>
              <p:cNvSpPr/>
              <p:nvPr/>
            </p:nvSpPr>
            <p:spPr>
              <a:xfrm flipH="1">
                <a:off x="5792168" y="2566734"/>
                <a:ext cx="207836" cy="207836"/>
              </a:xfrm>
              <a:prstGeom prst="star5">
                <a:avLst>
                  <a:gd name="adj" fmla="val 29084"/>
                  <a:gd name="hf" fmla="val 105146"/>
                  <a:gd name="vf" fmla="val 110557"/>
                </a:avLst>
              </a:prstGeom>
              <a:solidFill>
                <a:srgbClr val="C36200"/>
              </a:solidFill>
              <a:ln>
                <a:noFill/>
              </a:ln>
              <a:effectLst>
                <a:innerShdw blurRad="114300">
                  <a:schemeClr val="tx1">
                    <a:lumMod val="75000"/>
                    <a:lumOff val="25000"/>
                    <a:alpha val="55000"/>
                  </a:scheme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5" name="포인트가 5개인 별 54"/>
              <p:cNvSpPr/>
              <p:nvPr/>
            </p:nvSpPr>
            <p:spPr>
              <a:xfrm flipH="1">
                <a:off x="5964363" y="3070072"/>
                <a:ext cx="207836" cy="207836"/>
              </a:xfrm>
              <a:prstGeom prst="star5">
                <a:avLst>
                  <a:gd name="adj" fmla="val 29084"/>
                  <a:gd name="hf" fmla="val 105146"/>
                  <a:gd name="vf" fmla="val 110557"/>
                </a:avLst>
              </a:prstGeom>
              <a:solidFill>
                <a:srgbClr val="C36200"/>
              </a:solidFill>
              <a:ln>
                <a:noFill/>
              </a:ln>
              <a:effectLst>
                <a:innerShdw blurRad="114300">
                  <a:schemeClr val="tx1">
                    <a:lumMod val="75000"/>
                    <a:lumOff val="25000"/>
                    <a:alpha val="55000"/>
                  </a:scheme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49218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</TotalTime>
  <Words>2</Words>
  <Application>Microsoft Office PowerPoint</Application>
  <PresentationFormat>화면 슬라이드 쇼(4:3)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맑은 고딕</vt:lpstr>
      <vt:lpstr>Arial</vt:lpstr>
      <vt:lpstr>Calibri</vt:lpstr>
      <vt:lpstr>Calibri Light</vt:lpstr>
      <vt:lpstr>Impact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Adstore.Tistory.com</dc:creator>
  <cp:lastModifiedBy>Adstore.Tistory.com</cp:lastModifiedBy>
  <cp:revision>3</cp:revision>
  <dcterms:created xsi:type="dcterms:W3CDTF">2015-06-03T00:07:03Z</dcterms:created>
  <dcterms:modified xsi:type="dcterms:W3CDTF">2015-06-03T01:25:44Z</dcterms:modified>
</cp:coreProperties>
</file>