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DE"/>
    <a:srgbClr val="E7454C"/>
    <a:srgbClr val="FEF5E8"/>
    <a:srgbClr val="C7C4BD"/>
    <a:srgbClr val="F3C4DC"/>
    <a:srgbClr val="E07589"/>
    <a:srgbClr val="CB506C"/>
    <a:srgbClr val="CE5973"/>
    <a:srgbClr val="CD92A4"/>
    <a:srgbClr val="563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878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18358-1254-45A7-89FD-DE79F1EBB50D}" type="datetimeFigureOut">
              <a:rPr lang="ko-KR" altLang="en-US" smtClean="0"/>
              <a:t>2018-06-17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04B66-B7A0-4064-AF35-2431233741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0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>
            <a:extLst>
              <a:ext uri="{FF2B5EF4-FFF2-40B4-BE49-F238E27FC236}">
                <a16:creationId xmlns:a16="http://schemas.microsoft.com/office/drawing/2014/main" id="{1AD7C18A-B28F-4360-BECF-B84781730C93}"/>
              </a:ext>
            </a:extLst>
          </p:cNvPr>
          <p:cNvGrpSpPr/>
          <p:nvPr userDrawn="1"/>
        </p:nvGrpSpPr>
        <p:grpSpPr>
          <a:xfrm>
            <a:off x="-4682" y="0"/>
            <a:ext cx="9148683" cy="6859180"/>
            <a:chOff x="-4682" y="0"/>
            <a:chExt cx="9148683" cy="6859180"/>
          </a:xfrm>
        </p:grpSpPr>
        <p:sp>
          <p:nvSpPr>
            <p:cNvPr id="95" name="직사각형 94">
              <a:extLst>
                <a:ext uri="{FF2B5EF4-FFF2-40B4-BE49-F238E27FC236}">
                  <a16:creationId xmlns:a16="http://schemas.microsoft.com/office/drawing/2014/main" id="{30C4DFD7-F1A3-4D88-BBA2-D626A96F8050}"/>
                </a:ext>
              </a:extLst>
            </p:cNvPr>
            <p:cNvSpPr/>
            <p:nvPr userDrawn="1"/>
          </p:nvSpPr>
          <p:spPr>
            <a:xfrm>
              <a:off x="2197" y="0"/>
              <a:ext cx="9141804" cy="6858000"/>
            </a:xfrm>
            <a:prstGeom prst="rect">
              <a:avLst/>
            </a:prstGeom>
            <a:gradFill flip="none" rotWithShape="1">
              <a:gsLst>
                <a:gs pos="0">
                  <a:srgbClr val="FFD6DE"/>
                </a:gs>
                <a:gs pos="100000">
                  <a:srgbClr val="F3C4DC"/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96" name="직사각형 95">
              <a:extLst>
                <a:ext uri="{FF2B5EF4-FFF2-40B4-BE49-F238E27FC236}">
                  <a16:creationId xmlns:a16="http://schemas.microsoft.com/office/drawing/2014/main" id="{67DC7A01-C822-439C-8FB7-3387DD23A1C5}"/>
                </a:ext>
              </a:extLst>
            </p:cNvPr>
            <p:cNvSpPr/>
            <p:nvPr userDrawn="1"/>
          </p:nvSpPr>
          <p:spPr>
            <a:xfrm>
              <a:off x="-4682" y="1180"/>
              <a:ext cx="9141803" cy="685800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2000"/>
                    <a:lumOff val="18000"/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  <a:gs pos="41000">
                  <a:schemeClr val="bg1">
                    <a:lumMod val="82000"/>
                    <a:lumOff val="18000"/>
                    <a:alpha val="24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2241" y="2458848"/>
            <a:ext cx="5839519" cy="1605358"/>
          </a:xfrm>
        </p:spPr>
        <p:txBody>
          <a:bodyPr anchor="ctr">
            <a:noAutofit/>
          </a:bodyPr>
          <a:lstStyle>
            <a:lvl1pPr algn="ctr">
              <a:defRPr sz="8000" b="1">
                <a:solidFill>
                  <a:srgbClr val="E7454C"/>
                </a:solidFill>
              </a:defRPr>
            </a:lvl1pPr>
          </a:lstStyle>
          <a:p>
            <a:r>
              <a:rPr lang="en-US" altLang="ko-KR" dirty="0"/>
              <a:t>LOBBY BOY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78342" y="4064205"/>
            <a:ext cx="4375756" cy="396376"/>
          </a:xfrm>
        </p:spPr>
        <p:txBody>
          <a:bodyPr anchor="ctr">
            <a:noAutofit/>
          </a:bodyPr>
          <a:lstStyle>
            <a:lvl1pPr marL="0" indent="0" algn="dist">
              <a:buNone/>
              <a:defRPr lang="en-US" sz="1600" b="0" kern="1200" spc="-80" baseline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ADSTORE PPT TEMPTLATE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78342" y="2062805"/>
            <a:ext cx="4387316" cy="365125"/>
          </a:xfrm>
        </p:spPr>
        <p:txBody>
          <a:bodyPr/>
          <a:lstStyle>
            <a:lvl1pPr algn="dist">
              <a:defRPr>
                <a:solidFill>
                  <a:srgbClr val="D03738"/>
                </a:solidFill>
              </a:defRPr>
            </a:lvl1pPr>
          </a:lstStyle>
          <a:p>
            <a:r>
              <a:rPr lang="en-US" dirty="0"/>
              <a:t>Designed by </a:t>
            </a:r>
            <a:r>
              <a:rPr lang="en-US" dirty="0" err="1"/>
              <a:t>L@rgo</a:t>
            </a:r>
            <a:r>
              <a:rPr lang="en-US" dirty="0"/>
              <a:t> . </a:t>
            </a:r>
            <a:r>
              <a:rPr lang="en-US" dirty="0" err="1"/>
              <a:t>ADStore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103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>
            <a:extLst>
              <a:ext uri="{FF2B5EF4-FFF2-40B4-BE49-F238E27FC236}">
                <a16:creationId xmlns:a16="http://schemas.microsoft.com/office/drawing/2014/main" id="{1AD7C18A-B28F-4360-BECF-B84781730C93}"/>
              </a:ext>
            </a:extLst>
          </p:cNvPr>
          <p:cNvGrpSpPr/>
          <p:nvPr userDrawn="1"/>
        </p:nvGrpSpPr>
        <p:grpSpPr>
          <a:xfrm>
            <a:off x="-19846" y="0"/>
            <a:ext cx="9163846" cy="6859180"/>
            <a:chOff x="-19846" y="0"/>
            <a:chExt cx="9163846" cy="6859180"/>
          </a:xfrm>
        </p:grpSpPr>
        <p:sp>
          <p:nvSpPr>
            <p:cNvPr id="95" name="직사각형 94">
              <a:extLst>
                <a:ext uri="{FF2B5EF4-FFF2-40B4-BE49-F238E27FC236}">
                  <a16:creationId xmlns:a16="http://schemas.microsoft.com/office/drawing/2014/main" id="{30C4DFD7-F1A3-4D88-BBA2-D626A96F8050}"/>
                </a:ext>
              </a:extLst>
            </p:cNvPr>
            <p:cNvSpPr/>
            <p:nvPr userDrawn="1"/>
          </p:nvSpPr>
          <p:spPr>
            <a:xfrm>
              <a:off x="-19846" y="0"/>
              <a:ext cx="9163846" cy="6858000"/>
            </a:xfrm>
            <a:prstGeom prst="rect">
              <a:avLst/>
            </a:prstGeom>
            <a:gradFill>
              <a:gsLst>
                <a:gs pos="78000">
                  <a:srgbClr val="CB506C"/>
                </a:gs>
                <a:gs pos="100000">
                  <a:srgbClr val="E07589">
                    <a:lumMod val="99000"/>
                  </a:srgbClr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96" name="직사각형 95">
              <a:extLst>
                <a:ext uri="{FF2B5EF4-FFF2-40B4-BE49-F238E27FC236}">
                  <a16:creationId xmlns:a16="http://schemas.microsoft.com/office/drawing/2014/main" id="{67DC7A01-C822-439C-8FB7-3387DD23A1C5}"/>
                </a:ext>
              </a:extLst>
            </p:cNvPr>
            <p:cNvSpPr/>
            <p:nvPr userDrawn="1"/>
          </p:nvSpPr>
          <p:spPr>
            <a:xfrm>
              <a:off x="-4682" y="1180"/>
              <a:ext cx="9141803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72067" y="1079120"/>
            <a:ext cx="1998555" cy="562668"/>
          </a:xfrm>
        </p:spPr>
        <p:txBody>
          <a:bodyPr anchor="ctr">
            <a:noAutofit/>
          </a:bodyPr>
          <a:lstStyle>
            <a:lvl1pPr algn="ctr">
              <a:defRPr sz="2800" b="0">
                <a:solidFill>
                  <a:srgbClr val="FFD6DE"/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/>
              <a:t>LOBBY BOY</a:t>
            </a:r>
            <a:endParaRPr lang="en-US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878D78C-35CE-4781-B7CE-BB0BFC4252C3}"/>
              </a:ext>
            </a:extLst>
          </p:cNvPr>
          <p:cNvCxnSpPr/>
          <p:nvPr userDrawn="1"/>
        </p:nvCxnSpPr>
        <p:spPr>
          <a:xfrm rot="5400000">
            <a:off x="2945304" y="1336819"/>
            <a:ext cx="1109560" cy="0"/>
          </a:xfrm>
          <a:prstGeom prst="line">
            <a:avLst/>
          </a:prstGeom>
          <a:noFill/>
          <a:ln w="9525" cap="rnd">
            <a:solidFill>
              <a:srgbClr val="FFD6D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8FE9BB3-250C-4C36-AD79-5271CF94D65A}"/>
              </a:ext>
            </a:extLst>
          </p:cNvPr>
          <p:cNvCxnSpPr/>
          <p:nvPr userDrawn="1"/>
        </p:nvCxnSpPr>
        <p:spPr>
          <a:xfrm rot="5400000">
            <a:off x="5081571" y="1336819"/>
            <a:ext cx="1109560" cy="0"/>
          </a:xfrm>
          <a:prstGeom prst="line">
            <a:avLst/>
          </a:prstGeom>
          <a:noFill/>
          <a:ln w="9525" cap="rnd">
            <a:solidFill>
              <a:srgbClr val="FFD6D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타원 12">
            <a:extLst>
              <a:ext uri="{FF2B5EF4-FFF2-40B4-BE49-F238E27FC236}">
                <a16:creationId xmlns:a16="http://schemas.microsoft.com/office/drawing/2014/main" id="{D1EF0B37-5B48-4CFF-97AB-0FA16FD4E907}"/>
              </a:ext>
            </a:extLst>
          </p:cNvPr>
          <p:cNvSpPr/>
          <p:nvPr userDrawn="1"/>
        </p:nvSpPr>
        <p:spPr>
          <a:xfrm>
            <a:off x="3493156" y="741597"/>
            <a:ext cx="15706" cy="15706"/>
          </a:xfrm>
          <a:prstGeom prst="ellipse">
            <a:avLst/>
          </a:prstGeom>
          <a:solidFill>
            <a:srgbClr val="E7454C"/>
          </a:solidFill>
          <a:ln w="9525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51DAD071-4738-4496-B2E5-0C9ACCBB0CD4}"/>
              </a:ext>
            </a:extLst>
          </p:cNvPr>
          <p:cNvSpPr/>
          <p:nvPr userDrawn="1"/>
        </p:nvSpPr>
        <p:spPr>
          <a:xfrm>
            <a:off x="3493156" y="1916335"/>
            <a:ext cx="15706" cy="15706"/>
          </a:xfrm>
          <a:prstGeom prst="ellipse">
            <a:avLst/>
          </a:prstGeom>
          <a:solidFill>
            <a:srgbClr val="E7454C"/>
          </a:solidFill>
          <a:ln w="9525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1A76D644-A9F3-4875-86D7-EEBE2156D55B}"/>
              </a:ext>
            </a:extLst>
          </p:cNvPr>
          <p:cNvSpPr/>
          <p:nvPr userDrawn="1"/>
        </p:nvSpPr>
        <p:spPr>
          <a:xfrm>
            <a:off x="5631202" y="741597"/>
            <a:ext cx="15706" cy="15706"/>
          </a:xfrm>
          <a:prstGeom prst="ellipse">
            <a:avLst/>
          </a:prstGeom>
          <a:solidFill>
            <a:srgbClr val="E7454C"/>
          </a:solidFill>
          <a:ln w="9525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00956770-C18A-4BDA-AE1A-C08AA76E9C15}"/>
              </a:ext>
            </a:extLst>
          </p:cNvPr>
          <p:cNvSpPr/>
          <p:nvPr userDrawn="1"/>
        </p:nvSpPr>
        <p:spPr>
          <a:xfrm>
            <a:off x="5631202" y="1916335"/>
            <a:ext cx="15706" cy="15706"/>
          </a:xfrm>
          <a:prstGeom prst="ellipse">
            <a:avLst/>
          </a:prstGeom>
          <a:solidFill>
            <a:srgbClr val="E7454C"/>
          </a:solidFill>
          <a:ln w="9525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17" name="배지 16">
            <a:extLst>
              <a:ext uri="{FF2B5EF4-FFF2-40B4-BE49-F238E27FC236}">
                <a16:creationId xmlns:a16="http://schemas.microsoft.com/office/drawing/2014/main" id="{37AEDAC7-6C67-4F35-AD44-8A7BB24EEC33}"/>
              </a:ext>
            </a:extLst>
          </p:cNvPr>
          <p:cNvSpPr/>
          <p:nvPr userDrawn="1"/>
        </p:nvSpPr>
        <p:spPr>
          <a:xfrm>
            <a:off x="3427194" y="774873"/>
            <a:ext cx="2285292" cy="1135188"/>
          </a:xfrm>
          <a:prstGeom prst="plaque">
            <a:avLst>
              <a:gd name="adj" fmla="val 14151"/>
            </a:avLst>
          </a:prstGeom>
          <a:noFill/>
          <a:ln w="9525" cap="rnd">
            <a:solidFill>
              <a:srgbClr val="FFD6D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3D6AE014-1770-464C-BAC8-70224C8283E0}"/>
              </a:ext>
            </a:extLst>
          </p:cNvPr>
          <p:cNvGrpSpPr/>
          <p:nvPr userDrawn="1"/>
        </p:nvGrpSpPr>
        <p:grpSpPr>
          <a:xfrm rot="13500000">
            <a:off x="4413928" y="595243"/>
            <a:ext cx="317749" cy="321970"/>
            <a:chOff x="4030145" y="-1319045"/>
            <a:chExt cx="2642597" cy="2677697"/>
          </a:xfrm>
        </p:grpSpPr>
        <p:sp>
          <p:nvSpPr>
            <p:cNvPr id="29" name="원호 28">
              <a:extLst>
                <a:ext uri="{FF2B5EF4-FFF2-40B4-BE49-F238E27FC236}">
                  <a16:creationId xmlns:a16="http://schemas.microsoft.com/office/drawing/2014/main" id="{D1B3260D-D24E-4393-8559-0C7F68CB6353}"/>
                </a:ext>
              </a:extLst>
            </p:cNvPr>
            <p:cNvSpPr/>
            <p:nvPr userDrawn="1"/>
          </p:nvSpPr>
          <p:spPr>
            <a:xfrm>
              <a:off x="5039941" y="270118"/>
              <a:ext cx="1088534" cy="1088534"/>
            </a:xfrm>
            <a:prstGeom prst="arc">
              <a:avLst/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0" name="원호 29">
              <a:extLst>
                <a:ext uri="{FF2B5EF4-FFF2-40B4-BE49-F238E27FC236}">
                  <a16:creationId xmlns:a16="http://schemas.microsoft.com/office/drawing/2014/main" id="{1ABB99D4-102D-4211-B4D8-2797F088DAE1}"/>
                </a:ext>
              </a:extLst>
            </p:cNvPr>
            <p:cNvSpPr/>
            <p:nvPr userDrawn="1"/>
          </p:nvSpPr>
          <p:spPr>
            <a:xfrm rot="10800000">
              <a:off x="5584208" y="-260925"/>
              <a:ext cx="1088534" cy="1088534"/>
            </a:xfrm>
            <a:prstGeom prst="arc">
              <a:avLst/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1" name="원호 30">
              <a:extLst>
                <a:ext uri="{FF2B5EF4-FFF2-40B4-BE49-F238E27FC236}">
                  <a16:creationId xmlns:a16="http://schemas.microsoft.com/office/drawing/2014/main" id="{01EF4933-11C6-423A-875C-4E3EC6358573}"/>
                </a:ext>
              </a:extLst>
            </p:cNvPr>
            <p:cNvSpPr/>
            <p:nvPr userDrawn="1"/>
          </p:nvSpPr>
          <p:spPr>
            <a:xfrm rot="14400000">
              <a:off x="4924769" y="252669"/>
              <a:ext cx="1088532" cy="1088538"/>
            </a:xfrm>
            <a:prstGeom prst="arc">
              <a:avLst>
                <a:gd name="adj1" fmla="val 16875914"/>
                <a:gd name="adj2" fmla="val 2414196"/>
              </a:avLst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2" name="원호 31">
              <a:extLst>
                <a:ext uri="{FF2B5EF4-FFF2-40B4-BE49-F238E27FC236}">
                  <a16:creationId xmlns:a16="http://schemas.microsoft.com/office/drawing/2014/main" id="{7149FB81-44F2-48DA-A487-808A08A361BC}"/>
                </a:ext>
              </a:extLst>
            </p:cNvPr>
            <p:cNvSpPr/>
            <p:nvPr userDrawn="1"/>
          </p:nvSpPr>
          <p:spPr>
            <a:xfrm rot="15300000">
              <a:off x="5565117" y="-440547"/>
              <a:ext cx="1088533" cy="1088538"/>
            </a:xfrm>
            <a:prstGeom prst="arc">
              <a:avLst>
                <a:gd name="adj1" fmla="val 16200000"/>
                <a:gd name="adj2" fmla="val 2414196"/>
              </a:avLst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3" name="원호 32">
              <a:extLst>
                <a:ext uri="{FF2B5EF4-FFF2-40B4-BE49-F238E27FC236}">
                  <a16:creationId xmlns:a16="http://schemas.microsoft.com/office/drawing/2014/main" id="{E63D95A8-38F4-4943-9E28-75BB9B354C54}"/>
                </a:ext>
              </a:extLst>
            </p:cNvPr>
            <p:cNvSpPr/>
            <p:nvPr userDrawn="1"/>
          </p:nvSpPr>
          <p:spPr>
            <a:xfrm rot="2700000">
              <a:off x="5260123" y="336174"/>
              <a:ext cx="352081" cy="352082"/>
            </a:xfrm>
            <a:prstGeom prst="arc">
              <a:avLst>
                <a:gd name="adj1" fmla="val 17669307"/>
                <a:gd name="adj2" fmla="val 12407657"/>
              </a:avLst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4" name="원호 33">
              <a:extLst>
                <a:ext uri="{FF2B5EF4-FFF2-40B4-BE49-F238E27FC236}">
                  <a16:creationId xmlns:a16="http://schemas.microsoft.com/office/drawing/2014/main" id="{3E73BAF3-1947-4AB8-8345-9089D0F074C4}"/>
                </a:ext>
              </a:extLst>
            </p:cNvPr>
            <p:cNvSpPr/>
            <p:nvPr userDrawn="1"/>
          </p:nvSpPr>
          <p:spPr>
            <a:xfrm rot="2700000">
              <a:off x="4030145" y="66825"/>
              <a:ext cx="1088535" cy="1088535"/>
            </a:xfrm>
            <a:prstGeom prst="arc">
              <a:avLst>
                <a:gd name="adj1" fmla="val 16200000"/>
                <a:gd name="adj2" fmla="val 3020010"/>
              </a:avLst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5" name="원호 34">
              <a:extLst>
                <a:ext uri="{FF2B5EF4-FFF2-40B4-BE49-F238E27FC236}">
                  <a16:creationId xmlns:a16="http://schemas.microsoft.com/office/drawing/2014/main" id="{7AF6E503-BD28-4015-B39E-94B6BF789895}"/>
                </a:ext>
              </a:extLst>
            </p:cNvPr>
            <p:cNvSpPr/>
            <p:nvPr userDrawn="1"/>
          </p:nvSpPr>
          <p:spPr>
            <a:xfrm rot="8100000">
              <a:off x="5416017" y="-1319045"/>
              <a:ext cx="1088535" cy="1088534"/>
            </a:xfrm>
            <a:prstGeom prst="arc">
              <a:avLst>
                <a:gd name="adj1" fmla="val 13369449"/>
                <a:gd name="adj2" fmla="val 0"/>
              </a:avLst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36" name="원호 35">
              <a:extLst>
                <a:ext uri="{FF2B5EF4-FFF2-40B4-BE49-F238E27FC236}">
                  <a16:creationId xmlns:a16="http://schemas.microsoft.com/office/drawing/2014/main" id="{F270D901-C4C5-4EAD-B16C-0F9915067B50}"/>
                </a:ext>
              </a:extLst>
            </p:cNvPr>
            <p:cNvSpPr/>
            <p:nvPr userDrawn="1"/>
          </p:nvSpPr>
          <p:spPr>
            <a:xfrm rot="13500000" flipH="1">
              <a:off x="5636478" y="-40180"/>
              <a:ext cx="352082" cy="352081"/>
            </a:xfrm>
            <a:prstGeom prst="arc">
              <a:avLst>
                <a:gd name="adj1" fmla="val 17669307"/>
                <a:gd name="adj2" fmla="val 11074851"/>
              </a:avLst>
            </a:prstGeom>
            <a:noFill/>
            <a:ln w="9525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</p:grpSp>
      <p:sp>
        <p:nvSpPr>
          <p:cNvPr id="24" name="타원 23">
            <a:extLst>
              <a:ext uri="{FF2B5EF4-FFF2-40B4-BE49-F238E27FC236}">
                <a16:creationId xmlns:a16="http://schemas.microsoft.com/office/drawing/2014/main" id="{3E1689C8-71A1-4D36-915A-9D1B7710E089}"/>
              </a:ext>
            </a:extLst>
          </p:cNvPr>
          <p:cNvSpPr/>
          <p:nvPr userDrawn="1"/>
        </p:nvSpPr>
        <p:spPr>
          <a:xfrm>
            <a:off x="4754712" y="724221"/>
            <a:ext cx="15706" cy="15706"/>
          </a:xfrm>
          <a:prstGeom prst="ellipse">
            <a:avLst/>
          </a:prstGeom>
          <a:noFill/>
          <a:ln w="9525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C8EB7371-C77F-41D1-A295-07E56B6831B9}"/>
              </a:ext>
            </a:extLst>
          </p:cNvPr>
          <p:cNvSpPr/>
          <p:nvPr userDrawn="1"/>
        </p:nvSpPr>
        <p:spPr>
          <a:xfrm>
            <a:off x="4372603" y="719474"/>
            <a:ext cx="15706" cy="15706"/>
          </a:xfrm>
          <a:prstGeom prst="ellipse">
            <a:avLst/>
          </a:prstGeom>
          <a:noFill/>
          <a:ln w="9525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/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2F030F2F-8F50-4D57-90A9-4F0374CF8DFB}"/>
              </a:ext>
            </a:extLst>
          </p:cNvPr>
          <p:cNvCxnSpPr>
            <a:cxnSpLocks/>
          </p:cNvCxnSpPr>
          <p:nvPr userDrawn="1"/>
        </p:nvCxnSpPr>
        <p:spPr>
          <a:xfrm>
            <a:off x="3657770" y="727714"/>
            <a:ext cx="617658" cy="0"/>
          </a:xfrm>
          <a:prstGeom prst="line">
            <a:avLst/>
          </a:prstGeom>
          <a:noFill/>
          <a:ln w="9525" cap="rnd">
            <a:solidFill>
              <a:srgbClr val="FFD6D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67234D19-7F41-41B1-B834-6B6D29B80F66}"/>
              </a:ext>
            </a:extLst>
          </p:cNvPr>
          <p:cNvCxnSpPr>
            <a:cxnSpLocks/>
          </p:cNvCxnSpPr>
          <p:nvPr userDrawn="1"/>
        </p:nvCxnSpPr>
        <p:spPr>
          <a:xfrm>
            <a:off x="4868974" y="727714"/>
            <a:ext cx="615639" cy="0"/>
          </a:xfrm>
          <a:prstGeom prst="line">
            <a:avLst/>
          </a:prstGeom>
          <a:noFill/>
          <a:ln w="9525" cap="rnd">
            <a:solidFill>
              <a:srgbClr val="FFD6D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" name="그룹 5">
            <a:extLst>
              <a:ext uri="{FF2B5EF4-FFF2-40B4-BE49-F238E27FC236}">
                <a16:creationId xmlns:a16="http://schemas.microsoft.com/office/drawing/2014/main" id="{CB1E7325-C41C-4269-B2DC-A35CCE8122D9}"/>
              </a:ext>
            </a:extLst>
          </p:cNvPr>
          <p:cNvGrpSpPr/>
          <p:nvPr userDrawn="1"/>
        </p:nvGrpSpPr>
        <p:grpSpPr>
          <a:xfrm>
            <a:off x="2418299" y="64081"/>
            <a:ext cx="4335177" cy="6715572"/>
            <a:chOff x="1700827" y="-1047346"/>
            <a:chExt cx="5770121" cy="8938426"/>
          </a:xfrm>
        </p:grpSpPr>
        <p:cxnSp>
          <p:nvCxnSpPr>
            <p:cNvPr id="89" name="직선 연결선 88">
              <a:extLst>
                <a:ext uri="{FF2B5EF4-FFF2-40B4-BE49-F238E27FC236}">
                  <a16:creationId xmlns:a16="http://schemas.microsoft.com/office/drawing/2014/main" id="{D9E36FC2-CAE5-4C29-AF59-E4D66471561F}"/>
                </a:ext>
              </a:extLst>
            </p:cNvPr>
            <p:cNvCxnSpPr/>
            <p:nvPr userDrawn="1"/>
          </p:nvCxnSpPr>
          <p:spPr>
            <a:xfrm rot="10800000">
              <a:off x="2837546" y="7089453"/>
              <a:ext cx="3482276" cy="0"/>
            </a:xfrm>
            <a:prstGeom prst="line">
              <a:avLst/>
            </a:prstGeom>
            <a:noFill/>
            <a:ln w="15875" cap="rnd">
              <a:solidFill>
                <a:srgbClr val="F3C4D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2" name="타원 91">
              <a:extLst>
                <a:ext uri="{FF2B5EF4-FFF2-40B4-BE49-F238E27FC236}">
                  <a16:creationId xmlns:a16="http://schemas.microsoft.com/office/drawing/2014/main" id="{512F182A-7BAB-43A1-BB2A-EB893ED30A02}"/>
                </a:ext>
              </a:extLst>
            </p:cNvPr>
            <p:cNvSpPr/>
            <p:nvPr userDrawn="1"/>
          </p:nvSpPr>
          <p:spPr>
            <a:xfrm rot="5400000">
              <a:off x="6579331" y="-509541"/>
              <a:ext cx="54221" cy="54221"/>
            </a:xfrm>
            <a:prstGeom prst="ellipse">
              <a:avLst/>
            </a:prstGeom>
            <a:solidFill>
              <a:srgbClr val="E7454C"/>
            </a:solidFill>
            <a:ln w="15875">
              <a:solidFill>
                <a:srgbClr val="F3C4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>
              <a:extLst>
                <a:ext uri="{FF2B5EF4-FFF2-40B4-BE49-F238E27FC236}">
                  <a16:creationId xmlns:a16="http://schemas.microsoft.com/office/drawing/2014/main" id="{1024FD0D-4837-4434-BA33-729D0AADC57F}"/>
                </a:ext>
              </a:extLst>
            </p:cNvPr>
            <p:cNvSpPr/>
            <p:nvPr userDrawn="1"/>
          </p:nvSpPr>
          <p:spPr>
            <a:xfrm rot="5400000">
              <a:off x="2523816" y="-509541"/>
              <a:ext cx="54221" cy="54221"/>
            </a:xfrm>
            <a:prstGeom prst="ellipse">
              <a:avLst/>
            </a:prstGeom>
            <a:solidFill>
              <a:srgbClr val="E7454C"/>
            </a:solidFill>
            <a:ln w="15875">
              <a:solidFill>
                <a:srgbClr val="F3C4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>
              <a:extLst>
                <a:ext uri="{FF2B5EF4-FFF2-40B4-BE49-F238E27FC236}">
                  <a16:creationId xmlns:a16="http://schemas.microsoft.com/office/drawing/2014/main" id="{490807E6-CC0C-442A-A7B8-AA2DBCC14677}"/>
                </a:ext>
              </a:extLst>
            </p:cNvPr>
            <p:cNvSpPr/>
            <p:nvPr userDrawn="1"/>
          </p:nvSpPr>
          <p:spPr>
            <a:xfrm rot="5400000">
              <a:off x="6579331" y="7071678"/>
              <a:ext cx="54221" cy="54221"/>
            </a:xfrm>
            <a:prstGeom prst="ellipse">
              <a:avLst/>
            </a:prstGeom>
            <a:solidFill>
              <a:srgbClr val="E7454C"/>
            </a:solidFill>
            <a:ln w="15875">
              <a:solidFill>
                <a:srgbClr val="F3C4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>
              <a:extLst>
                <a:ext uri="{FF2B5EF4-FFF2-40B4-BE49-F238E27FC236}">
                  <a16:creationId xmlns:a16="http://schemas.microsoft.com/office/drawing/2014/main" id="{7B667D70-D3B7-44C3-B3C7-1FB99F4491C2}"/>
                </a:ext>
              </a:extLst>
            </p:cNvPr>
            <p:cNvSpPr/>
            <p:nvPr userDrawn="1"/>
          </p:nvSpPr>
          <p:spPr>
            <a:xfrm rot="5400000">
              <a:off x="2523816" y="7071678"/>
              <a:ext cx="54221" cy="54221"/>
            </a:xfrm>
            <a:prstGeom prst="ellipse">
              <a:avLst/>
            </a:prstGeom>
            <a:solidFill>
              <a:srgbClr val="E7454C"/>
            </a:solidFill>
            <a:ln w="15875">
              <a:solidFill>
                <a:srgbClr val="F3C4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배지 97">
              <a:extLst>
                <a:ext uri="{FF2B5EF4-FFF2-40B4-BE49-F238E27FC236}">
                  <a16:creationId xmlns:a16="http://schemas.microsoft.com/office/drawing/2014/main" id="{289FE159-346E-4465-959B-8ADDC0BB99F8}"/>
                </a:ext>
              </a:extLst>
            </p:cNvPr>
            <p:cNvSpPr/>
            <p:nvPr userDrawn="1"/>
          </p:nvSpPr>
          <p:spPr>
            <a:xfrm rot="5400000">
              <a:off x="614463" y="1448079"/>
              <a:ext cx="7889446" cy="3918978"/>
            </a:xfrm>
            <a:prstGeom prst="plaque">
              <a:avLst>
                <a:gd name="adj" fmla="val 11598"/>
              </a:avLst>
            </a:prstGeom>
            <a:noFill/>
            <a:ln w="15875" cap="rnd">
              <a:solidFill>
                <a:srgbClr val="F3C4D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945CD062-B258-4A24-8773-4ECA7375CD1C}"/>
                </a:ext>
              </a:extLst>
            </p:cNvPr>
            <p:cNvGrpSpPr/>
            <p:nvPr userDrawn="1"/>
          </p:nvGrpSpPr>
          <p:grpSpPr>
            <a:xfrm>
              <a:off x="6611933" y="-1043867"/>
              <a:ext cx="859015" cy="852058"/>
              <a:chOff x="5039941" y="-260925"/>
              <a:chExt cx="1632801" cy="1619577"/>
            </a:xfrm>
          </p:grpSpPr>
          <p:sp>
            <p:nvSpPr>
              <p:cNvPr id="123" name="원호 122">
                <a:extLst>
                  <a:ext uri="{FF2B5EF4-FFF2-40B4-BE49-F238E27FC236}">
                    <a16:creationId xmlns:a16="http://schemas.microsoft.com/office/drawing/2014/main" id="{A3E89A1D-29AA-40D2-9F0C-DA79A98C2ADD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24" name="원호 123">
                <a:extLst>
                  <a:ext uri="{FF2B5EF4-FFF2-40B4-BE49-F238E27FC236}">
                    <a16:creationId xmlns:a16="http://schemas.microsoft.com/office/drawing/2014/main" id="{19D24661-5E78-4146-BE0A-76356DB531B4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F79E63E2-E0D8-467A-BC84-D050B87656A6}"/>
                </a:ext>
              </a:extLst>
            </p:cNvPr>
            <p:cNvGrpSpPr/>
            <p:nvPr userDrawn="1"/>
          </p:nvGrpSpPr>
          <p:grpSpPr>
            <a:xfrm rot="10800000">
              <a:off x="1700827" y="7035544"/>
              <a:ext cx="859015" cy="852058"/>
              <a:chOff x="5039941" y="-260925"/>
              <a:chExt cx="1632801" cy="1619577"/>
            </a:xfrm>
          </p:grpSpPr>
          <p:sp>
            <p:nvSpPr>
              <p:cNvPr id="121" name="원호 120">
                <a:extLst>
                  <a:ext uri="{FF2B5EF4-FFF2-40B4-BE49-F238E27FC236}">
                    <a16:creationId xmlns:a16="http://schemas.microsoft.com/office/drawing/2014/main" id="{D4DB1B97-7951-4F59-902F-9B31A189FEEE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22" name="원호 121">
                <a:extLst>
                  <a:ext uri="{FF2B5EF4-FFF2-40B4-BE49-F238E27FC236}">
                    <a16:creationId xmlns:a16="http://schemas.microsoft.com/office/drawing/2014/main" id="{CADA2D5F-4DAA-4D69-B5C9-E0430B1DE844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DCD8FAD0-1186-4551-B15D-1293C948BC90}"/>
                </a:ext>
              </a:extLst>
            </p:cNvPr>
            <p:cNvGrpSpPr/>
            <p:nvPr userDrawn="1"/>
          </p:nvGrpSpPr>
          <p:grpSpPr>
            <a:xfrm rot="5400000">
              <a:off x="1700827" y="-1043867"/>
              <a:ext cx="859015" cy="852058"/>
              <a:chOff x="5039941" y="-260925"/>
              <a:chExt cx="1632801" cy="1619577"/>
            </a:xfrm>
          </p:grpSpPr>
          <p:sp>
            <p:nvSpPr>
              <p:cNvPr id="119" name="원호 118">
                <a:extLst>
                  <a:ext uri="{FF2B5EF4-FFF2-40B4-BE49-F238E27FC236}">
                    <a16:creationId xmlns:a16="http://schemas.microsoft.com/office/drawing/2014/main" id="{1E2C2210-54CD-48D2-AF55-0F0A660E9B5E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20" name="원호 119">
                <a:extLst>
                  <a:ext uri="{FF2B5EF4-FFF2-40B4-BE49-F238E27FC236}">
                    <a16:creationId xmlns:a16="http://schemas.microsoft.com/office/drawing/2014/main" id="{73297B50-326A-4F0B-9115-3184F7BA3227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ACE48A0D-1BBB-49F5-9455-D7F42C119ABF}"/>
                </a:ext>
              </a:extLst>
            </p:cNvPr>
            <p:cNvGrpSpPr/>
            <p:nvPr userDrawn="1"/>
          </p:nvGrpSpPr>
          <p:grpSpPr>
            <a:xfrm rot="16200000">
              <a:off x="6596364" y="7035544"/>
              <a:ext cx="859015" cy="852058"/>
              <a:chOff x="5039941" y="-260925"/>
              <a:chExt cx="1632801" cy="1619577"/>
            </a:xfrm>
          </p:grpSpPr>
          <p:sp>
            <p:nvSpPr>
              <p:cNvPr id="117" name="원호 116">
                <a:extLst>
                  <a:ext uri="{FF2B5EF4-FFF2-40B4-BE49-F238E27FC236}">
                    <a16:creationId xmlns:a16="http://schemas.microsoft.com/office/drawing/2014/main" id="{0D6FA13A-A21D-43A0-B34E-5090568986BC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18" name="원호 117">
                <a:extLst>
                  <a:ext uri="{FF2B5EF4-FFF2-40B4-BE49-F238E27FC236}">
                    <a16:creationId xmlns:a16="http://schemas.microsoft.com/office/drawing/2014/main" id="{54D419F9-1E22-45D2-BA8A-FDA084B15F1C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C6841EF6-EA7E-43AD-A361-44CDF427B539}"/>
                </a:ext>
              </a:extLst>
            </p:cNvPr>
            <p:cNvGrpSpPr/>
            <p:nvPr userDrawn="1"/>
          </p:nvGrpSpPr>
          <p:grpSpPr>
            <a:xfrm>
              <a:off x="6034564" y="34963"/>
              <a:ext cx="1096957" cy="6753814"/>
              <a:chOff x="6034564" y="34963"/>
              <a:chExt cx="1096957" cy="6753814"/>
            </a:xfrm>
          </p:grpSpPr>
          <p:grpSp>
            <p:nvGrpSpPr>
              <p:cNvPr id="104" name="그룹 103">
                <a:extLst>
                  <a:ext uri="{FF2B5EF4-FFF2-40B4-BE49-F238E27FC236}">
                    <a16:creationId xmlns:a16="http://schemas.microsoft.com/office/drawing/2014/main" id="{9AA7A923-72D3-4588-8DA7-FDA263796EBC}"/>
                  </a:ext>
                </a:extLst>
              </p:cNvPr>
              <p:cNvGrpSpPr/>
              <p:nvPr userDrawn="1"/>
            </p:nvGrpSpPr>
            <p:grpSpPr>
              <a:xfrm rot="18900000">
                <a:off x="6034564" y="2862032"/>
                <a:ext cx="1096957" cy="1111526"/>
                <a:chOff x="4030145" y="-1319045"/>
                <a:chExt cx="2642597" cy="2677697"/>
              </a:xfrm>
            </p:grpSpPr>
            <p:sp>
              <p:nvSpPr>
                <p:cNvPr id="109" name="원호 108">
                  <a:extLst>
                    <a:ext uri="{FF2B5EF4-FFF2-40B4-BE49-F238E27FC236}">
                      <a16:creationId xmlns:a16="http://schemas.microsoft.com/office/drawing/2014/main" id="{09BC6ED3-4764-4BC0-A7C9-24183937E867}"/>
                    </a:ext>
                  </a:extLst>
                </p:cNvPr>
                <p:cNvSpPr/>
                <p:nvPr userDrawn="1"/>
              </p:nvSpPr>
              <p:spPr>
                <a:xfrm>
                  <a:off x="5039941" y="270118"/>
                  <a:ext cx="1088534" cy="1088534"/>
                </a:xfrm>
                <a:prstGeom prst="arc">
                  <a:avLst/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0" name="원호 109">
                  <a:extLst>
                    <a:ext uri="{FF2B5EF4-FFF2-40B4-BE49-F238E27FC236}">
                      <a16:creationId xmlns:a16="http://schemas.microsoft.com/office/drawing/2014/main" id="{29CE96EA-388E-458D-A0BA-8BCE8F3BEDD4}"/>
                    </a:ext>
                  </a:extLst>
                </p:cNvPr>
                <p:cNvSpPr/>
                <p:nvPr userDrawn="1"/>
              </p:nvSpPr>
              <p:spPr>
                <a:xfrm rot="10800000">
                  <a:off x="5584208" y="-260925"/>
                  <a:ext cx="1088534" cy="1088534"/>
                </a:xfrm>
                <a:prstGeom prst="arc">
                  <a:avLst/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1" name="원호 110">
                  <a:extLst>
                    <a:ext uri="{FF2B5EF4-FFF2-40B4-BE49-F238E27FC236}">
                      <a16:creationId xmlns:a16="http://schemas.microsoft.com/office/drawing/2014/main" id="{812DFE09-24DF-44F0-BF93-687C673368A7}"/>
                    </a:ext>
                  </a:extLst>
                </p:cNvPr>
                <p:cNvSpPr/>
                <p:nvPr userDrawn="1"/>
              </p:nvSpPr>
              <p:spPr>
                <a:xfrm rot="14400000">
                  <a:off x="4924769" y="252669"/>
                  <a:ext cx="1088532" cy="1088538"/>
                </a:xfrm>
                <a:prstGeom prst="arc">
                  <a:avLst>
                    <a:gd name="adj1" fmla="val 16875914"/>
                    <a:gd name="adj2" fmla="val 2414196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2" name="원호 111">
                  <a:extLst>
                    <a:ext uri="{FF2B5EF4-FFF2-40B4-BE49-F238E27FC236}">
                      <a16:creationId xmlns:a16="http://schemas.microsoft.com/office/drawing/2014/main" id="{83F8E64E-7012-479E-8F13-A060C538BAD8}"/>
                    </a:ext>
                  </a:extLst>
                </p:cNvPr>
                <p:cNvSpPr/>
                <p:nvPr userDrawn="1"/>
              </p:nvSpPr>
              <p:spPr>
                <a:xfrm rot="15300000">
                  <a:off x="5565117" y="-440547"/>
                  <a:ext cx="1088533" cy="1088538"/>
                </a:xfrm>
                <a:prstGeom prst="arc">
                  <a:avLst>
                    <a:gd name="adj1" fmla="val 16200000"/>
                    <a:gd name="adj2" fmla="val 2414196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3" name="원호 112">
                  <a:extLst>
                    <a:ext uri="{FF2B5EF4-FFF2-40B4-BE49-F238E27FC236}">
                      <a16:creationId xmlns:a16="http://schemas.microsoft.com/office/drawing/2014/main" id="{BBBE0D53-B34F-4DF8-858B-7212B75BA76A}"/>
                    </a:ext>
                  </a:extLst>
                </p:cNvPr>
                <p:cNvSpPr/>
                <p:nvPr userDrawn="1"/>
              </p:nvSpPr>
              <p:spPr>
                <a:xfrm rot="2700000">
                  <a:off x="5260123" y="336174"/>
                  <a:ext cx="352081" cy="352082"/>
                </a:xfrm>
                <a:prstGeom prst="arc">
                  <a:avLst>
                    <a:gd name="adj1" fmla="val 17669307"/>
                    <a:gd name="adj2" fmla="val 12407657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4" name="원호 113">
                  <a:extLst>
                    <a:ext uri="{FF2B5EF4-FFF2-40B4-BE49-F238E27FC236}">
                      <a16:creationId xmlns:a16="http://schemas.microsoft.com/office/drawing/2014/main" id="{9EC33DE5-44AC-47AE-A3A9-93B7CD40CB3A}"/>
                    </a:ext>
                  </a:extLst>
                </p:cNvPr>
                <p:cNvSpPr/>
                <p:nvPr userDrawn="1"/>
              </p:nvSpPr>
              <p:spPr>
                <a:xfrm rot="2700000">
                  <a:off x="4030145" y="66825"/>
                  <a:ext cx="1088535" cy="1088535"/>
                </a:xfrm>
                <a:prstGeom prst="arc">
                  <a:avLst>
                    <a:gd name="adj1" fmla="val 16200000"/>
                    <a:gd name="adj2" fmla="val 3020010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5" name="원호 114">
                  <a:extLst>
                    <a:ext uri="{FF2B5EF4-FFF2-40B4-BE49-F238E27FC236}">
                      <a16:creationId xmlns:a16="http://schemas.microsoft.com/office/drawing/2014/main" id="{A762EFED-89CA-49B6-8B04-5DB6F1773208}"/>
                    </a:ext>
                  </a:extLst>
                </p:cNvPr>
                <p:cNvSpPr/>
                <p:nvPr userDrawn="1"/>
              </p:nvSpPr>
              <p:spPr>
                <a:xfrm rot="8100000">
                  <a:off x="5416017" y="-1319045"/>
                  <a:ext cx="1088535" cy="1088534"/>
                </a:xfrm>
                <a:prstGeom prst="arc">
                  <a:avLst>
                    <a:gd name="adj1" fmla="val 13369449"/>
                    <a:gd name="adj2" fmla="val 0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16" name="원호 115">
                  <a:extLst>
                    <a:ext uri="{FF2B5EF4-FFF2-40B4-BE49-F238E27FC236}">
                      <a16:creationId xmlns:a16="http://schemas.microsoft.com/office/drawing/2014/main" id="{946DCE9E-4E9C-4EF5-9AEC-44F4663DD81C}"/>
                    </a:ext>
                  </a:extLst>
                </p:cNvPr>
                <p:cNvSpPr/>
                <p:nvPr userDrawn="1"/>
              </p:nvSpPr>
              <p:spPr>
                <a:xfrm rot="13500000" flipH="1">
                  <a:off x="5636478" y="-40180"/>
                  <a:ext cx="352082" cy="352081"/>
                </a:xfrm>
                <a:prstGeom prst="arc">
                  <a:avLst>
                    <a:gd name="adj1" fmla="val 17669307"/>
                    <a:gd name="adj2" fmla="val 11074851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105" name="타원 104">
                <a:extLst>
                  <a:ext uri="{FF2B5EF4-FFF2-40B4-BE49-F238E27FC236}">
                    <a16:creationId xmlns:a16="http://schemas.microsoft.com/office/drawing/2014/main" id="{81AF8AED-19C4-4E33-AD5B-0C33C83C701E}"/>
                  </a:ext>
                </a:extLst>
              </p:cNvPr>
              <p:cNvSpPr/>
              <p:nvPr userDrawn="1"/>
            </p:nvSpPr>
            <p:spPr>
              <a:xfrm rot="5400000">
                <a:off x="6639316" y="4045796"/>
                <a:ext cx="54221" cy="54221"/>
              </a:xfrm>
              <a:prstGeom prst="ellipse">
                <a:avLst/>
              </a:prstGeom>
              <a:noFill/>
              <a:ln w="15875">
                <a:solidFill>
                  <a:srgbClr val="F3C4D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타원 105">
                <a:extLst>
                  <a:ext uri="{FF2B5EF4-FFF2-40B4-BE49-F238E27FC236}">
                    <a16:creationId xmlns:a16="http://schemas.microsoft.com/office/drawing/2014/main" id="{A9829AE1-D107-4AA5-AC71-4A3FA8C8ED56}"/>
                  </a:ext>
                </a:extLst>
              </p:cNvPr>
              <p:cNvSpPr/>
              <p:nvPr userDrawn="1"/>
            </p:nvSpPr>
            <p:spPr>
              <a:xfrm rot="5400000">
                <a:off x="6655704" y="2726654"/>
                <a:ext cx="54221" cy="54221"/>
              </a:xfrm>
              <a:prstGeom prst="ellipse">
                <a:avLst/>
              </a:prstGeom>
              <a:noFill/>
              <a:ln w="15875">
                <a:solidFill>
                  <a:srgbClr val="F3C4D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7" name="직선 연결선 106">
                <a:extLst>
                  <a:ext uri="{FF2B5EF4-FFF2-40B4-BE49-F238E27FC236}">
                    <a16:creationId xmlns:a16="http://schemas.microsoft.com/office/drawing/2014/main" id="{358573A7-6A90-48B7-8B1B-62BF108285F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5391424" y="1325017"/>
                <a:ext cx="2580108" cy="0"/>
              </a:xfrm>
              <a:prstGeom prst="line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8" name="직선 연결선 107">
                <a:extLst>
                  <a:ext uri="{FF2B5EF4-FFF2-40B4-BE49-F238E27FC236}">
                    <a16:creationId xmlns:a16="http://schemas.microsoft.com/office/drawing/2014/main" id="{4C2C4277-386E-4F48-BE2B-078729CFB6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5395639" y="5502938"/>
                <a:ext cx="2571678" cy="0"/>
              </a:xfrm>
              <a:prstGeom prst="line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28" name="그룹 127">
              <a:extLst>
                <a:ext uri="{FF2B5EF4-FFF2-40B4-BE49-F238E27FC236}">
                  <a16:creationId xmlns:a16="http://schemas.microsoft.com/office/drawing/2014/main" id="{6D9F5A10-D00A-4DE8-9C93-7A26C69B70DD}"/>
                </a:ext>
              </a:extLst>
            </p:cNvPr>
            <p:cNvGrpSpPr/>
            <p:nvPr userDrawn="1"/>
          </p:nvGrpSpPr>
          <p:grpSpPr>
            <a:xfrm rot="10800000">
              <a:off x="1966910" y="46418"/>
              <a:ext cx="1096957" cy="6753814"/>
              <a:chOff x="6034564" y="34963"/>
              <a:chExt cx="1096957" cy="6753814"/>
            </a:xfrm>
          </p:grpSpPr>
          <p:grpSp>
            <p:nvGrpSpPr>
              <p:cNvPr id="129" name="그룹 128">
                <a:extLst>
                  <a:ext uri="{FF2B5EF4-FFF2-40B4-BE49-F238E27FC236}">
                    <a16:creationId xmlns:a16="http://schemas.microsoft.com/office/drawing/2014/main" id="{5212483D-DE44-4F15-840C-AD67750E617F}"/>
                  </a:ext>
                </a:extLst>
              </p:cNvPr>
              <p:cNvGrpSpPr/>
              <p:nvPr userDrawn="1"/>
            </p:nvGrpSpPr>
            <p:grpSpPr>
              <a:xfrm rot="18900000">
                <a:off x="6034564" y="2862032"/>
                <a:ext cx="1096957" cy="1111526"/>
                <a:chOff x="4030145" y="-1319045"/>
                <a:chExt cx="2642597" cy="2677697"/>
              </a:xfrm>
            </p:grpSpPr>
            <p:sp>
              <p:nvSpPr>
                <p:cNvPr id="134" name="원호 133">
                  <a:extLst>
                    <a:ext uri="{FF2B5EF4-FFF2-40B4-BE49-F238E27FC236}">
                      <a16:creationId xmlns:a16="http://schemas.microsoft.com/office/drawing/2014/main" id="{30521EA4-749D-43FD-8755-0125C2716F74}"/>
                    </a:ext>
                  </a:extLst>
                </p:cNvPr>
                <p:cNvSpPr/>
                <p:nvPr userDrawn="1"/>
              </p:nvSpPr>
              <p:spPr>
                <a:xfrm>
                  <a:off x="5039941" y="270118"/>
                  <a:ext cx="1088534" cy="1088534"/>
                </a:xfrm>
                <a:prstGeom prst="arc">
                  <a:avLst/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5" name="원호 134">
                  <a:extLst>
                    <a:ext uri="{FF2B5EF4-FFF2-40B4-BE49-F238E27FC236}">
                      <a16:creationId xmlns:a16="http://schemas.microsoft.com/office/drawing/2014/main" id="{4CD6CB18-3B93-4378-95E0-24534EA05FC4}"/>
                    </a:ext>
                  </a:extLst>
                </p:cNvPr>
                <p:cNvSpPr/>
                <p:nvPr userDrawn="1"/>
              </p:nvSpPr>
              <p:spPr>
                <a:xfrm rot="10800000">
                  <a:off x="5584208" y="-260925"/>
                  <a:ext cx="1088534" cy="1088534"/>
                </a:xfrm>
                <a:prstGeom prst="arc">
                  <a:avLst/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6" name="원호 135">
                  <a:extLst>
                    <a:ext uri="{FF2B5EF4-FFF2-40B4-BE49-F238E27FC236}">
                      <a16:creationId xmlns:a16="http://schemas.microsoft.com/office/drawing/2014/main" id="{78774EBF-2090-4BCF-BF34-315887847C96}"/>
                    </a:ext>
                  </a:extLst>
                </p:cNvPr>
                <p:cNvSpPr/>
                <p:nvPr userDrawn="1"/>
              </p:nvSpPr>
              <p:spPr>
                <a:xfrm rot="14400000">
                  <a:off x="4924769" y="252669"/>
                  <a:ext cx="1088532" cy="1088538"/>
                </a:xfrm>
                <a:prstGeom prst="arc">
                  <a:avLst>
                    <a:gd name="adj1" fmla="val 16875914"/>
                    <a:gd name="adj2" fmla="val 2414196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7" name="원호 136">
                  <a:extLst>
                    <a:ext uri="{FF2B5EF4-FFF2-40B4-BE49-F238E27FC236}">
                      <a16:creationId xmlns:a16="http://schemas.microsoft.com/office/drawing/2014/main" id="{CABA86DC-2983-44A4-8E51-1B9DD7A0CFCD}"/>
                    </a:ext>
                  </a:extLst>
                </p:cNvPr>
                <p:cNvSpPr/>
                <p:nvPr userDrawn="1"/>
              </p:nvSpPr>
              <p:spPr>
                <a:xfrm rot="15300000">
                  <a:off x="5565117" y="-440547"/>
                  <a:ext cx="1088533" cy="1088538"/>
                </a:xfrm>
                <a:prstGeom prst="arc">
                  <a:avLst>
                    <a:gd name="adj1" fmla="val 16200000"/>
                    <a:gd name="adj2" fmla="val 2414196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8" name="원호 137">
                  <a:extLst>
                    <a:ext uri="{FF2B5EF4-FFF2-40B4-BE49-F238E27FC236}">
                      <a16:creationId xmlns:a16="http://schemas.microsoft.com/office/drawing/2014/main" id="{E2F33314-59FB-40B3-B3B6-F4D6671A6E9D}"/>
                    </a:ext>
                  </a:extLst>
                </p:cNvPr>
                <p:cNvSpPr/>
                <p:nvPr userDrawn="1"/>
              </p:nvSpPr>
              <p:spPr>
                <a:xfrm rot="2700000">
                  <a:off x="5260123" y="336174"/>
                  <a:ext cx="352081" cy="352082"/>
                </a:xfrm>
                <a:prstGeom prst="arc">
                  <a:avLst>
                    <a:gd name="adj1" fmla="val 17669307"/>
                    <a:gd name="adj2" fmla="val 12407657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9" name="원호 138">
                  <a:extLst>
                    <a:ext uri="{FF2B5EF4-FFF2-40B4-BE49-F238E27FC236}">
                      <a16:creationId xmlns:a16="http://schemas.microsoft.com/office/drawing/2014/main" id="{0316623E-BBCC-46FE-9577-FC8498F77BCC}"/>
                    </a:ext>
                  </a:extLst>
                </p:cNvPr>
                <p:cNvSpPr/>
                <p:nvPr userDrawn="1"/>
              </p:nvSpPr>
              <p:spPr>
                <a:xfrm rot="2700000">
                  <a:off x="4030145" y="66825"/>
                  <a:ext cx="1088535" cy="1088535"/>
                </a:xfrm>
                <a:prstGeom prst="arc">
                  <a:avLst>
                    <a:gd name="adj1" fmla="val 16200000"/>
                    <a:gd name="adj2" fmla="val 3020010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0" name="원호 139">
                  <a:extLst>
                    <a:ext uri="{FF2B5EF4-FFF2-40B4-BE49-F238E27FC236}">
                      <a16:creationId xmlns:a16="http://schemas.microsoft.com/office/drawing/2014/main" id="{95196E8B-62D4-44B3-9AF9-0C265D09C880}"/>
                    </a:ext>
                  </a:extLst>
                </p:cNvPr>
                <p:cNvSpPr/>
                <p:nvPr userDrawn="1"/>
              </p:nvSpPr>
              <p:spPr>
                <a:xfrm rot="8100000">
                  <a:off x="5416017" y="-1319045"/>
                  <a:ext cx="1088535" cy="1088534"/>
                </a:xfrm>
                <a:prstGeom prst="arc">
                  <a:avLst>
                    <a:gd name="adj1" fmla="val 13369449"/>
                    <a:gd name="adj2" fmla="val 0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41" name="원호 140">
                  <a:extLst>
                    <a:ext uri="{FF2B5EF4-FFF2-40B4-BE49-F238E27FC236}">
                      <a16:creationId xmlns:a16="http://schemas.microsoft.com/office/drawing/2014/main" id="{E5BD9E37-2F99-4686-B8D9-3AA71D1EDA73}"/>
                    </a:ext>
                  </a:extLst>
                </p:cNvPr>
                <p:cNvSpPr/>
                <p:nvPr userDrawn="1"/>
              </p:nvSpPr>
              <p:spPr>
                <a:xfrm rot="13500000" flipH="1">
                  <a:off x="5636478" y="-40180"/>
                  <a:ext cx="352082" cy="352081"/>
                </a:xfrm>
                <a:prstGeom prst="arc">
                  <a:avLst>
                    <a:gd name="adj1" fmla="val 17669307"/>
                    <a:gd name="adj2" fmla="val 11074851"/>
                  </a:avLst>
                </a:prstGeom>
                <a:noFill/>
                <a:ln w="15875" cap="rnd">
                  <a:solidFill>
                    <a:srgbClr val="F3C4DC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130" name="타원 129">
                <a:extLst>
                  <a:ext uri="{FF2B5EF4-FFF2-40B4-BE49-F238E27FC236}">
                    <a16:creationId xmlns:a16="http://schemas.microsoft.com/office/drawing/2014/main" id="{A7AE82A8-27B6-4A7A-8B20-7CEB68781B60}"/>
                  </a:ext>
                </a:extLst>
              </p:cNvPr>
              <p:cNvSpPr/>
              <p:nvPr userDrawn="1"/>
            </p:nvSpPr>
            <p:spPr>
              <a:xfrm rot="5400000">
                <a:off x="6639316" y="4045796"/>
                <a:ext cx="54221" cy="54221"/>
              </a:xfrm>
              <a:prstGeom prst="ellipse">
                <a:avLst/>
              </a:prstGeom>
              <a:noFill/>
              <a:ln w="15875">
                <a:solidFill>
                  <a:srgbClr val="F3C4D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1" name="타원 130">
                <a:extLst>
                  <a:ext uri="{FF2B5EF4-FFF2-40B4-BE49-F238E27FC236}">
                    <a16:creationId xmlns:a16="http://schemas.microsoft.com/office/drawing/2014/main" id="{FBB340AB-D570-46E1-8492-7A25A1DFE5CE}"/>
                  </a:ext>
                </a:extLst>
              </p:cNvPr>
              <p:cNvSpPr/>
              <p:nvPr userDrawn="1"/>
            </p:nvSpPr>
            <p:spPr>
              <a:xfrm rot="5400000">
                <a:off x="6655704" y="2726654"/>
                <a:ext cx="54221" cy="54221"/>
              </a:xfrm>
              <a:prstGeom prst="ellipse">
                <a:avLst/>
              </a:prstGeom>
              <a:noFill/>
              <a:ln w="15875">
                <a:solidFill>
                  <a:srgbClr val="F3C4D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2" name="직선 연결선 131">
                <a:extLst>
                  <a:ext uri="{FF2B5EF4-FFF2-40B4-BE49-F238E27FC236}">
                    <a16:creationId xmlns:a16="http://schemas.microsoft.com/office/drawing/2014/main" id="{5BC9A4F4-B4E9-4AE6-B618-D7CA74A2DE1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5391424" y="1325017"/>
                <a:ext cx="2580108" cy="0"/>
              </a:xfrm>
              <a:prstGeom prst="line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3" name="직선 연결선 132">
                <a:extLst>
                  <a:ext uri="{FF2B5EF4-FFF2-40B4-BE49-F238E27FC236}">
                    <a16:creationId xmlns:a16="http://schemas.microsoft.com/office/drawing/2014/main" id="{1C10FFE7-223D-4043-8C1F-72A5B97BFC8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rot="5400000">
                <a:off x="5395639" y="5502938"/>
                <a:ext cx="2571678" cy="0"/>
              </a:xfrm>
              <a:prstGeom prst="line">
                <a:avLst/>
              </a:prstGeom>
              <a:noFill/>
              <a:ln w="15875" cap="rnd">
                <a:solidFill>
                  <a:srgbClr val="F3C4D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57793" y="1807899"/>
            <a:ext cx="1616855" cy="203152"/>
          </a:xfrm>
          <a:prstGeom prst="plaque">
            <a:avLst/>
          </a:prstGeom>
          <a:solidFill>
            <a:srgbClr val="FFD6DE"/>
          </a:solidFill>
        </p:spPr>
        <p:txBody>
          <a:bodyPr anchor="ctr">
            <a:noAutofit/>
          </a:bodyPr>
          <a:lstStyle>
            <a:lvl1pPr marL="0" indent="0" algn="dist">
              <a:buNone/>
              <a:defRPr lang="en-US" sz="1100" b="0" kern="1200" spc="-80" baseline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B506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INDEX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20468" y="6263915"/>
            <a:ext cx="1691500" cy="226714"/>
          </a:xfrm>
          <a:solidFill>
            <a:srgbClr val="CB506C"/>
          </a:solidFill>
        </p:spPr>
        <p:txBody>
          <a:bodyPr/>
          <a:lstStyle>
            <a:lvl1pPr algn="dist">
              <a:defRPr sz="1000" b="1">
                <a:solidFill>
                  <a:srgbClr val="FFD6DE"/>
                </a:solidFill>
              </a:defRPr>
            </a:lvl1pPr>
          </a:lstStyle>
          <a:p>
            <a:r>
              <a:rPr lang="en-US"/>
              <a:t>Designed by L@rgo . ADStore</a:t>
            </a:r>
            <a:endParaRPr lang="en-US" dirty="0"/>
          </a:p>
        </p:txBody>
      </p:sp>
      <p:sp>
        <p:nvSpPr>
          <p:cNvPr id="142" name="텍스트 개체 틀 141">
            <a:extLst>
              <a:ext uri="{FF2B5EF4-FFF2-40B4-BE49-F238E27FC236}">
                <a16:creationId xmlns:a16="http://schemas.microsoft.com/office/drawing/2014/main" id="{D75D89E9-C55A-4087-818E-138D329E00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2500" y="2360288"/>
            <a:ext cx="2182813" cy="3482038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ko-KR" altLang="en-US" sz="18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1pPr>
            <a:lvl2pPr marL="7429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2pPr>
            <a:lvl3pPr marL="12001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3pPr>
            <a:lvl4pPr marL="16573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4pPr>
            <a:lvl5pPr marL="21145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altLang="ko-KR" dirty="0"/>
              <a:t>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1567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438386C8-8789-40C7-A192-52EB460E4CCF}"/>
              </a:ext>
            </a:extLst>
          </p:cNvPr>
          <p:cNvGrpSpPr/>
          <p:nvPr userDrawn="1"/>
        </p:nvGrpSpPr>
        <p:grpSpPr>
          <a:xfrm>
            <a:off x="-9366" y="0"/>
            <a:ext cx="9153366" cy="6860360"/>
            <a:chOff x="-9366" y="0"/>
            <a:chExt cx="9153366" cy="6860360"/>
          </a:xfrm>
        </p:grpSpPr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CE98EAD3-32C9-4F48-B17E-3D491C57630E}"/>
                </a:ext>
              </a:extLst>
            </p:cNvPr>
            <p:cNvSpPr/>
            <p:nvPr userDrawn="1"/>
          </p:nvSpPr>
          <p:spPr>
            <a:xfrm>
              <a:off x="2196" y="0"/>
              <a:ext cx="9141804" cy="6858000"/>
            </a:xfrm>
            <a:prstGeom prst="rect">
              <a:avLst/>
            </a:prstGeom>
            <a:solidFill>
              <a:srgbClr val="FFD6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7923D8D6-39FD-4D8B-8124-B716F7919C10}"/>
                </a:ext>
              </a:extLst>
            </p:cNvPr>
            <p:cNvSpPr/>
            <p:nvPr userDrawn="1"/>
          </p:nvSpPr>
          <p:spPr>
            <a:xfrm>
              <a:off x="-9366" y="0"/>
              <a:ext cx="9151170" cy="686036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3000"/>
                  </a:schemeClr>
                </a:gs>
                <a:gs pos="100000">
                  <a:schemeClr val="bg1">
                    <a:lumMod val="82000"/>
                    <a:lumOff val="18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2732398" y="1292146"/>
            <a:ext cx="3679205" cy="51514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E7454C"/>
                </a:solidFill>
              </a:defRPr>
            </a:lvl1pPr>
            <a:lvl2pPr marL="457200" indent="0" algn="ctr">
              <a:buNone/>
              <a:defRPr sz="1800">
                <a:solidFill>
                  <a:srgbClr val="E7454C"/>
                </a:solidFill>
              </a:defRPr>
            </a:lvl2pPr>
            <a:lvl3pPr marL="914400" indent="0" algn="ctr">
              <a:buNone/>
              <a:defRPr sz="1600">
                <a:solidFill>
                  <a:srgbClr val="E7454C"/>
                </a:solidFill>
              </a:defRPr>
            </a:lvl3pPr>
            <a:lvl4pPr marL="1371600" indent="0" algn="ctr">
              <a:buNone/>
              <a:defRPr sz="1400">
                <a:solidFill>
                  <a:srgbClr val="E7454C"/>
                </a:solidFill>
              </a:defRPr>
            </a:lvl4pPr>
            <a:lvl5pPr marL="1828800" indent="0" algn="ctr">
              <a:buNone/>
              <a:defRPr sz="1400">
                <a:solidFill>
                  <a:srgbClr val="E7454C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4426745" y="6604787"/>
            <a:ext cx="290512" cy="127975"/>
          </a:xfrm>
        </p:spPr>
        <p:txBody>
          <a:bodyPr lIns="0" tIns="0" rIns="0" bIns="0"/>
          <a:lstStyle>
            <a:lvl1pPr algn="ctr">
              <a:defRPr sz="900" b="0" i="0">
                <a:solidFill>
                  <a:srgbClr val="E7454C"/>
                </a:solidFill>
              </a:defRPr>
            </a:lvl1pPr>
          </a:lstStyle>
          <a:p>
            <a:fld id="{143BF621-4FC3-44DB-97C1-2906C2BBA18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2899634" y="529230"/>
            <a:ext cx="3344732" cy="383968"/>
          </a:xfrm>
          <a:noFill/>
        </p:spPr>
        <p:txBody>
          <a:bodyPr lIns="0" rIns="0">
            <a:noAutofit/>
          </a:bodyPr>
          <a:lstStyle>
            <a:lvl1pPr algn="dist">
              <a:defRPr lang="en-US" sz="2400" b="1" kern="1200" spc="-80" baseline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/>
              <a:t>Designed by ADSTORE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395288" y="941423"/>
            <a:ext cx="2353424" cy="187367"/>
          </a:xfrm>
          <a:prstGeom prst="plaque">
            <a:avLst/>
          </a:prstGeom>
          <a:solidFill>
            <a:srgbClr val="E7454C"/>
          </a:solidFill>
        </p:spPr>
        <p:txBody>
          <a:bodyPr lIns="108000" rIns="108000"/>
          <a:lstStyle>
            <a:lvl1pPr algn="dist">
              <a:defRPr sz="900" b="1">
                <a:solidFill>
                  <a:srgbClr val="FFD6DE"/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/>
              <a:t>Designed by </a:t>
            </a:r>
            <a:r>
              <a:rPr lang="en-US" altLang="ko-KR" dirty="0" err="1"/>
              <a:t>L@rgo.ADStore</a:t>
            </a:r>
            <a:endParaRPr lang="ko-KR" altLang="en-US" dirty="0"/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76F9AA82-90F3-4E56-9181-6E8B6DE0C6A8}"/>
              </a:ext>
            </a:extLst>
          </p:cNvPr>
          <p:cNvGrpSpPr/>
          <p:nvPr userDrawn="1"/>
        </p:nvGrpSpPr>
        <p:grpSpPr>
          <a:xfrm>
            <a:off x="3385766" y="175260"/>
            <a:ext cx="2353422" cy="461288"/>
            <a:chOff x="3605925" y="216546"/>
            <a:chExt cx="1932151" cy="378716"/>
          </a:xfrm>
        </p:grpSpPr>
        <p:sp>
          <p:nvSpPr>
            <p:cNvPr id="7" name="원호 6">
              <a:extLst>
                <a:ext uri="{FF2B5EF4-FFF2-40B4-BE49-F238E27FC236}">
                  <a16:creationId xmlns:a16="http://schemas.microsoft.com/office/drawing/2014/main" id="{55D46601-CAA2-4AC3-8152-980B980A6A3F}"/>
                </a:ext>
              </a:extLst>
            </p:cNvPr>
            <p:cNvSpPr/>
            <p:nvPr userDrawn="1"/>
          </p:nvSpPr>
          <p:spPr>
            <a:xfrm rot="13500000">
              <a:off x="4550187" y="218358"/>
              <a:ext cx="210795" cy="210794"/>
            </a:xfrm>
            <a:prstGeom prst="arc">
              <a:avLst/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원호 7">
              <a:extLst>
                <a:ext uri="{FF2B5EF4-FFF2-40B4-BE49-F238E27FC236}">
                  <a16:creationId xmlns:a16="http://schemas.microsoft.com/office/drawing/2014/main" id="{C668204B-A883-4A89-8CCB-68E7A305F76D}"/>
                </a:ext>
              </a:extLst>
            </p:cNvPr>
            <p:cNvSpPr/>
            <p:nvPr userDrawn="1"/>
          </p:nvSpPr>
          <p:spPr>
            <a:xfrm rot="2700000">
              <a:off x="4402943" y="216547"/>
              <a:ext cx="210795" cy="210794"/>
            </a:xfrm>
            <a:prstGeom prst="arc">
              <a:avLst/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원호 8">
              <a:extLst>
                <a:ext uri="{FF2B5EF4-FFF2-40B4-BE49-F238E27FC236}">
                  <a16:creationId xmlns:a16="http://schemas.microsoft.com/office/drawing/2014/main" id="{3B5A3F2E-08B6-4797-BE26-CE2F0CCA0D1C}"/>
                </a:ext>
              </a:extLst>
            </p:cNvPr>
            <p:cNvSpPr/>
            <p:nvPr userDrawn="1"/>
          </p:nvSpPr>
          <p:spPr>
            <a:xfrm rot="6300000">
              <a:off x="4563568" y="236518"/>
              <a:ext cx="210794" cy="210795"/>
            </a:xfrm>
            <a:prstGeom prst="arc">
              <a:avLst>
                <a:gd name="adj1" fmla="val 16875914"/>
                <a:gd name="adj2" fmla="val 2414196"/>
              </a:avLst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원호 9">
              <a:extLst>
                <a:ext uri="{FF2B5EF4-FFF2-40B4-BE49-F238E27FC236}">
                  <a16:creationId xmlns:a16="http://schemas.microsoft.com/office/drawing/2014/main" id="{B40CA8DB-3D3A-4FDB-BDAE-2F5DAB0E83EF}"/>
                </a:ext>
              </a:extLst>
            </p:cNvPr>
            <p:cNvSpPr/>
            <p:nvPr userDrawn="1"/>
          </p:nvSpPr>
          <p:spPr>
            <a:xfrm rot="7200000">
              <a:off x="4380962" y="243757"/>
              <a:ext cx="210794" cy="210795"/>
            </a:xfrm>
            <a:prstGeom prst="arc">
              <a:avLst>
                <a:gd name="adj1" fmla="val 16200000"/>
                <a:gd name="adj2" fmla="val 2414196"/>
              </a:avLst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원호 10">
              <a:extLst>
                <a:ext uri="{FF2B5EF4-FFF2-40B4-BE49-F238E27FC236}">
                  <a16:creationId xmlns:a16="http://schemas.microsoft.com/office/drawing/2014/main" id="{35104D89-B844-48D1-8EB3-0A5BF4100802}"/>
                </a:ext>
              </a:extLst>
            </p:cNvPr>
            <p:cNvSpPr/>
            <p:nvPr userDrawn="1"/>
          </p:nvSpPr>
          <p:spPr>
            <a:xfrm rot="16200000">
              <a:off x="4595945" y="351314"/>
              <a:ext cx="68181" cy="68181"/>
            </a:xfrm>
            <a:prstGeom prst="arc">
              <a:avLst>
                <a:gd name="adj1" fmla="val 17669307"/>
                <a:gd name="adj2" fmla="val 12407657"/>
              </a:avLst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원호 11">
              <a:extLst>
                <a:ext uri="{FF2B5EF4-FFF2-40B4-BE49-F238E27FC236}">
                  <a16:creationId xmlns:a16="http://schemas.microsoft.com/office/drawing/2014/main" id="{7741BE66-F241-4B40-B25F-80AA6055B162}"/>
                </a:ext>
              </a:extLst>
            </p:cNvPr>
            <p:cNvSpPr/>
            <p:nvPr userDrawn="1"/>
          </p:nvSpPr>
          <p:spPr>
            <a:xfrm rot="16200000">
              <a:off x="4660622" y="384467"/>
              <a:ext cx="210795" cy="210795"/>
            </a:xfrm>
            <a:prstGeom prst="arc">
              <a:avLst>
                <a:gd name="adj1" fmla="val 16200000"/>
                <a:gd name="adj2" fmla="val 3020010"/>
              </a:avLst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원호 12">
              <a:extLst>
                <a:ext uri="{FF2B5EF4-FFF2-40B4-BE49-F238E27FC236}">
                  <a16:creationId xmlns:a16="http://schemas.microsoft.com/office/drawing/2014/main" id="{F2FADCDF-5DC4-4197-9E51-3B9D77F72A01}"/>
                </a:ext>
              </a:extLst>
            </p:cNvPr>
            <p:cNvSpPr/>
            <p:nvPr userDrawn="1"/>
          </p:nvSpPr>
          <p:spPr>
            <a:xfrm>
              <a:off x="4281084" y="384467"/>
              <a:ext cx="210795" cy="210794"/>
            </a:xfrm>
            <a:prstGeom prst="arc">
              <a:avLst>
                <a:gd name="adj1" fmla="val 13369449"/>
                <a:gd name="adj2" fmla="val 0"/>
              </a:avLst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32C6EDBA-D9FC-489C-AB81-7DB3BA24D2F8}"/>
                </a:ext>
              </a:extLst>
            </p:cNvPr>
            <p:cNvSpPr/>
            <p:nvPr userDrawn="1"/>
          </p:nvSpPr>
          <p:spPr>
            <a:xfrm>
              <a:off x="4871621" y="412886"/>
              <a:ext cx="25295" cy="25295"/>
            </a:xfrm>
            <a:prstGeom prst="ellipse">
              <a:avLst/>
            </a:prstGeom>
            <a:noFill/>
            <a:ln w="6350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92766E96-04F4-46F0-8F85-022213060984}"/>
                </a:ext>
              </a:extLst>
            </p:cNvPr>
            <p:cNvSpPr/>
            <p:nvPr userDrawn="1"/>
          </p:nvSpPr>
          <p:spPr>
            <a:xfrm>
              <a:off x="4256231" y="412886"/>
              <a:ext cx="25295" cy="25295"/>
            </a:xfrm>
            <a:prstGeom prst="ellipse">
              <a:avLst/>
            </a:prstGeom>
            <a:noFill/>
            <a:ln w="6350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4FB14BC0-40ED-4C47-9079-16D3A9FDE01A}"/>
                </a:ext>
              </a:extLst>
            </p:cNvPr>
            <p:cNvGrpSpPr/>
            <p:nvPr userDrawn="1"/>
          </p:nvGrpSpPr>
          <p:grpSpPr>
            <a:xfrm>
              <a:off x="3739515" y="425165"/>
              <a:ext cx="1669587" cy="0"/>
              <a:chOff x="3228674" y="418510"/>
              <a:chExt cx="2688881" cy="0"/>
            </a:xfrm>
          </p:grpSpPr>
          <p:cxnSp>
            <p:nvCxnSpPr>
              <p:cNvPr id="16" name="직선 연결선 15">
                <a:extLst>
                  <a:ext uri="{FF2B5EF4-FFF2-40B4-BE49-F238E27FC236}">
                    <a16:creationId xmlns:a16="http://schemas.microsoft.com/office/drawing/2014/main" id="{FDEB000D-FAFC-4C0F-9A83-E2910F268B9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28674" y="418510"/>
                <a:ext cx="747366" cy="0"/>
              </a:xfrm>
              <a:prstGeom prst="line">
                <a:avLst/>
              </a:prstGeom>
              <a:noFill/>
              <a:ln w="6350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" name="직선 연결선 16">
                <a:extLst>
                  <a:ext uri="{FF2B5EF4-FFF2-40B4-BE49-F238E27FC236}">
                    <a16:creationId xmlns:a16="http://schemas.microsoft.com/office/drawing/2014/main" id="{10843B9D-94B7-4219-96D8-3B9B9AB47C3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5172627" y="418510"/>
                <a:ext cx="744928" cy="0"/>
              </a:xfrm>
              <a:prstGeom prst="line">
                <a:avLst/>
              </a:prstGeom>
              <a:noFill/>
              <a:ln w="6350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9" name="원호 18">
              <a:extLst>
                <a:ext uri="{FF2B5EF4-FFF2-40B4-BE49-F238E27FC236}">
                  <a16:creationId xmlns:a16="http://schemas.microsoft.com/office/drawing/2014/main" id="{58444C60-A977-407E-AD2C-0C46C5100663}"/>
                </a:ext>
              </a:extLst>
            </p:cNvPr>
            <p:cNvSpPr/>
            <p:nvPr userDrawn="1"/>
          </p:nvSpPr>
          <p:spPr>
            <a:xfrm rot="8100000">
              <a:off x="4497327" y="351314"/>
              <a:ext cx="68181" cy="68181"/>
            </a:xfrm>
            <a:prstGeom prst="arc">
              <a:avLst>
                <a:gd name="adj1" fmla="val 17669307"/>
                <a:gd name="adj2" fmla="val 12407657"/>
              </a:avLst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BFF0B5A1-093F-44B0-83C4-685954E29CB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05925" y="493130"/>
              <a:ext cx="1932151" cy="0"/>
            </a:xfrm>
            <a:prstGeom prst="line">
              <a:avLst/>
            </a:prstGeom>
            <a:noFill/>
            <a:ln w="6350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26" name="타원 125">
            <a:extLst>
              <a:ext uri="{FF2B5EF4-FFF2-40B4-BE49-F238E27FC236}">
                <a16:creationId xmlns:a16="http://schemas.microsoft.com/office/drawing/2014/main" id="{F0315E29-3112-46AF-B1E8-F634A5661E0F}"/>
              </a:ext>
            </a:extLst>
          </p:cNvPr>
          <p:cNvSpPr/>
          <p:nvPr userDrawn="1"/>
        </p:nvSpPr>
        <p:spPr>
          <a:xfrm>
            <a:off x="6394657" y="1032293"/>
            <a:ext cx="33891" cy="33891"/>
          </a:xfrm>
          <a:prstGeom prst="ellipse">
            <a:avLst/>
          </a:prstGeom>
          <a:noFill/>
          <a:ln w="6350">
            <a:solidFill>
              <a:srgbClr val="E74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타원 126">
            <a:extLst>
              <a:ext uri="{FF2B5EF4-FFF2-40B4-BE49-F238E27FC236}">
                <a16:creationId xmlns:a16="http://schemas.microsoft.com/office/drawing/2014/main" id="{F91C8C26-6229-44E4-8F38-70EA71DA1A04}"/>
              </a:ext>
            </a:extLst>
          </p:cNvPr>
          <p:cNvSpPr/>
          <p:nvPr userDrawn="1"/>
        </p:nvSpPr>
        <p:spPr>
          <a:xfrm>
            <a:off x="2715452" y="411325"/>
            <a:ext cx="33891" cy="33891"/>
          </a:xfrm>
          <a:prstGeom prst="ellipse">
            <a:avLst/>
          </a:prstGeom>
          <a:noFill/>
          <a:ln w="6350">
            <a:solidFill>
              <a:srgbClr val="E74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타원 127">
            <a:extLst>
              <a:ext uri="{FF2B5EF4-FFF2-40B4-BE49-F238E27FC236}">
                <a16:creationId xmlns:a16="http://schemas.microsoft.com/office/drawing/2014/main" id="{583D9EEB-0E8E-4F91-8932-0B56DC91BA62}"/>
              </a:ext>
            </a:extLst>
          </p:cNvPr>
          <p:cNvSpPr/>
          <p:nvPr userDrawn="1"/>
        </p:nvSpPr>
        <p:spPr>
          <a:xfrm>
            <a:off x="2715452" y="1029114"/>
            <a:ext cx="33891" cy="33891"/>
          </a:xfrm>
          <a:prstGeom prst="ellipse">
            <a:avLst/>
          </a:prstGeom>
          <a:noFill/>
          <a:ln w="6350">
            <a:solidFill>
              <a:srgbClr val="E74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타원 131">
            <a:extLst>
              <a:ext uri="{FF2B5EF4-FFF2-40B4-BE49-F238E27FC236}">
                <a16:creationId xmlns:a16="http://schemas.microsoft.com/office/drawing/2014/main" id="{4745D2EF-2790-4898-8431-B02B50636A4D}"/>
              </a:ext>
            </a:extLst>
          </p:cNvPr>
          <p:cNvSpPr/>
          <p:nvPr userDrawn="1"/>
        </p:nvSpPr>
        <p:spPr>
          <a:xfrm>
            <a:off x="6394657" y="426474"/>
            <a:ext cx="33891" cy="33891"/>
          </a:xfrm>
          <a:prstGeom prst="ellipse">
            <a:avLst/>
          </a:prstGeom>
          <a:noFill/>
          <a:ln w="6350">
            <a:solidFill>
              <a:srgbClr val="E74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7" name="그룹 136">
            <a:extLst>
              <a:ext uri="{FF2B5EF4-FFF2-40B4-BE49-F238E27FC236}">
                <a16:creationId xmlns:a16="http://schemas.microsoft.com/office/drawing/2014/main" id="{EC2AA0CA-2B13-4B6E-A54E-1C6231C0EFE9}"/>
              </a:ext>
            </a:extLst>
          </p:cNvPr>
          <p:cNvGrpSpPr/>
          <p:nvPr userDrawn="1"/>
        </p:nvGrpSpPr>
        <p:grpSpPr>
          <a:xfrm>
            <a:off x="55090" y="65960"/>
            <a:ext cx="9050810" cy="6748328"/>
            <a:chOff x="55090" y="65960"/>
            <a:chExt cx="9050810" cy="6748328"/>
          </a:xfrm>
        </p:grpSpPr>
        <p:sp>
          <p:nvSpPr>
            <p:cNvPr id="135" name="배지 134">
              <a:extLst>
                <a:ext uri="{FF2B5EF4-FFF2-40B4-BE49-F238E27FC236}">
                  <a16:creationId xmlns:a16="http://schemas.microsoft.com/office/drawing/2014/main" id="{FF4E5CA4-EDE5-4170-B501-E62D4A0CC156}"/>
                </a:ext>
              </a:extLst>
            </p:cNvPr>
            <p:cNvSpPr/>
            <p:nvPr userDrawn="1"/>
          </p:nvSpPr>
          <p:spPr>
            <a:xfrm>
              <a:off x="137639" y="125989"/>
              <a:ext cx="8885712" cy="6625230"/>
            </a:xfrm>
            <a:prstGeom prst="plaque">
              <a:avLst>
                <a:gd name="adj" fmla="val 1781"/>
              </a:avLst>
            </a:prstGeom>
            <a:noFill/>
            <a:ln w="0" cap="rnd">
              <a:solidFill>
                <a:srgbClr val="E07589">
                  <a:alpha val="2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6" name="배지 135">
              <a:extLst>
                <a:ext uri="{FF2B5EF4-FFF2-40B4-BE49-F238E27FC236}">
                  <a16:creationId xmlns:a16="http://schemas.microsoft.com/office/drawing/2014/main" id="{AE75AED6-2A27-4DE2-A86B-17218DE10D4E}"/>
                </a:ext>
              </a:extLst>
            </p:cNvPr>
            <p:cNvSpPr/>
            <p:nvPr userDrawn="1"/>
          </p:nvSpPr>
          <p:spPr>
            <a:xfrm>
              <a:off x="55090" y="65960"/>
              <a:ext cx="9050810" cy="6748328"/>
            </a:xfrm>
            <a:prstGeom prst="plaque">
              <a:avLst>
                <a:gd name="adj" fmla="val 4113"/>
              </a:avLst>
            </a:prstGeom>
            <a:noFill/>
            <a:ln w="0" cap="rnd">
              <a:solidFill>
                <a:srgbClr val="E07589">
                  <a:alpha val="28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7" name="타원 176">
            <a:extLst>
              <a:ext uri="{FF2B5EF4-FFF2-40B4-BE49-F238E27FC236}">
                <a16:creationId xmlns:a16="http://schemas.microsoft.com/office/drawing/2014/main" id="{5E8A2199-6BC2-46E0-A55D-4F408738574D}"/>
              </a:ext>
            </a:extLst>
          </p:cNvPr>
          <p:cNvSpPr/>
          <p:nvPr userDrawn="1"/>
        </p:nvSpPr>
        <p:spPr>
          <a:xfrm>
            <a:off x="4732392" y="6646615"/>
            <a:ext cx="33891" cy="33891"/>
          </a:xfrm>
          <a:prstGeom prst="ellipse">
            <a:avLst/>
          </a:prstGeom>
          <a:noFill/>
          <a:ln w="6350">
            <a:solidFill>
              <a:srgbClr val="E74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타원 177">
            <a:extLst>
              <a:ext uri="{FF2B5EF4-FFF2-40B4-BE49-F238E27FC236}">
                <a16:creationId xmlns:a16="http://schemas.microsoft.com/office/drawing/2014/main" id="{B074002F-59F0-4A6C-9A24-B7E60517B5A5}"/>
              </a:ext>
            </a:extLst>
          </p:cNvPr>
          <p:cNvSpPr/>
          <p:nvPr userDrawn="1"/>
        </p:nvSpPr>
        <p:spPr>
          <a:xfrm>
            <a:off x="4383353" y="6646615"/>
            <a:ext cx="33891" cy="33891"/>
          </a:xfrm>
          <a:prstGeom prst="ellipse">
            <a:avLst/>
          </a:prstGeom>
          <a:noFill/>
          <a:ln w="6350">
            <a:solidFill>
              <a:srgbClr val="E74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16824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>
            <a:extLst>
              <a:ext uri="{FF2B5EF4-FFF2-40B4-BE49-F238E27FC236}">
                <a16:creationId xmlns:a16="http://schemas.microsoft.com/office/drawing/2014/main" id="{1AD7C18A-B28F-4360-BECF-B84781730C93}"/>
              </a:ext>
            </a:extLst>
          </p:cNvPr>
          <p:cNvGrpSpPr/>
          <p:nvPr userDrawn="1"/>
        </p:nvGrpSpPr>
        <p:grpSpPr>
          <a:xfrm>
            <a:off x="-19846" y="0"/>
            <a:ext cx="9163846" cy="6859180"/>
            <a:chOff x="-19846" y="0"/>
            <a:chExt cx="9163846" cy="6859180"/>
          </a:xfrm>
        </p:grpSpPr>
        <p:sp>
          <p:nvSpPr>
            <p:cNvPr id="95" name="직사각형 94">
              <a:extLst>
                <a:ext uri="{FF2B5EF4-FFF2-40B4-BE49-F238E27FC236}">
                  <a16:creationId xmlns:a16="http://schemas.microsoft.com/office/drawing/2014/main" id="{30C4DFD7-F1A3-4D88-BBA2-D626A96F8050}"/>
                </a:ext>
              </a:extLst>
            </p:cNvPr>
            <p:cNvSpPr/>
            <p:nvPr userDrawn="1"/>
          </p:nvSpPr>
          <p:spPr>
            <a:xfrm>
              <a:off x="-19846" y="0"/>
              <a:ext cx="9163846" cy="6858000"/>
            </a:xfrm>
            <a:prstGeom prst="rect">
              <a:avLst/>
            </a:prstGeom>
            <a:gradFill>
              <a:gsLst>
                <a:gs pos="78000">
                  <a:srgbClr val="CB506C"/>
                </a:gs>
                <a:gs pos="100000">
                  <a:srgbClr val="E07589">
                    <a:lumMod val="99000"/>
                  </a:srgbClr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96" name="직사각형 95">
              <a:extLst>
                <a:ext uri="{FF2B5EF4-FFF2-40B4-BE49-F238E27FC236}">
                  <a16:creationId xmlns:a16="http://schemas.microsoft.com/office/drawing/2014/main" id="{67DC7A01-C822-439C-8FB7-3387DD23A1C5}"/>
                </a:ext>
              </a:extLst>
            </p:cNvPr>
            <p:cNvSpPr/>
            <p:nvPr userDrawn="1"/>
          </p:nvSpPr>
          <p:spPr>
            <a:xfrm>
              <a:off x="-4682" y="1180"/>
              <a:ext cx="9141803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02980" y="542772"/>
            <a:ext cx="3936731" cy="461958"/>
          </a:xfrm>
        </p:spPr>
        <p:txBody>
          <a:bodyPr anchor="ctr">
            <a:noAutofit/>
          </a:bodyPr>
          <a:lstStyle>
            <a:lvl1pPr algn="ctr">
              <a:defRPr sz="2800" b="0">
                <a:solidFill>
                  <a:srgbClr val="FFD6DE"/>
                </a:solidFill>
                <a:latin typeface="+mj-ea"/>
                <a:ea typeface="+mj-ea"/>
              </a:defRPr>
            </a:lvl1pPr>
          </a:lstStyle>
          <a:p>
            <a:r>
              <a:rPr lang="en-US" altLang="ko-KR" dirty="0"/>
              <a:t>Designed by ADSTORE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3116" y="1005062"/>
            <a:ext cx="2926210" cy="185798"/>
          </a:xfrm>
          <a:prstGeom prst="plaque">
            <a:avLst/>
          </a:prstGeom>
          <a:solidFill>
            <a:srgbClr val="FFD6DE"/>
          </a:solidFill>
        </p:spPr>
        <p:txBody>
          <a:bodyPr anchor="ctr">
            <a:noAutofit/>
          </a:bodyPr>
          <a:lstStyle>
            <a:lvl1pPr marL="0" indent="0" algn="dist">
              <a:buNone/>
              <a:defRPr lang="en-US" sz="1050" b="0" kern="1200" spc="-80" baseline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CB506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Designed by </a:t>
            </a:r>
            <a:r>
              <a:rPr lang="en-US" dirty="0" err="1"/>
              <a:t>L@rgo.ADStore</a:t>
            </a:r>
            <a:endParaRPr lang="en-US" dirty="0"/>
          </a:p>
        </p:txBody>
      </p:sp>
      <p:sp>
        <p:nvSpPr>
          <p:cNvPr id="142" name="텍스트 개체 틀 141">
            <a:extLst>
              <a:ext uri="{FF2B5EF4-FFF2-40B4-BE49-F238E27FC236}">
                <a16:creationId xmlns:a16="http://schemas.microsoft.com/office/drawing/2014/main" id="{D75D89E9-C55A-4087-818E-138D329E00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2500" y="2360288"/>
            <a:ext cx="2182813" cy="3482038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ko-KR" altLang="en-US" sz="18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1pPr>
            <a:lvl2pPr marL="7429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2pPr>
            <a:lvl3pPr marL="12001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3pPr>
            <a:lvl4pPr marL="16573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4pPr>
            <a:lvl5pPr marL="2114550" indent="-285750" algn="l">
              <a:buFont typeface="Arial" panose="020B0604020202020204" pitchFamily="34" charset="0"/>
              <a:buChar char="•"/>
              <a:defRPr lang="ko-KR" altLang="en-US" sz="1600" b="0" kern="1200" spc="-80" baseline="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altLang="ko-KR" dirty="0"/>
              <a:t>TEXT</a:t>
            </a:r>
            <a:endParaRPr lang="ko-KR" altLang="en-US" dirty="0"/>
          </a:p>
        </p:txBody>
      </p: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EE011621-F3CD-43C5-8262-B71839DA7DB0}"/>
              </a:ext>
            </a:extLst>
          </p:cNvPr>
          <p:cNvGrpSpPr/>
          <p:nvPr userDrawn="1"/>
        </p:nvGrpSpPr>
        <p:grpSpPr>
          <a:xfrm>
            <a:off x="3385766" y="175260"/>
            <a:ext cx="2353422" cy="461288"/>
            <a:chOff x="3605925" y="216546"/>
            <a:chExt cx="1932151" cy="378716"/>
          </a:xfrm>
        </p:grpSpPr>
        <p:sp>
          <p:nvSpPr>
            <p:cNvPr id="77" name="원호 76">
              <a:extLst>
                <a:ext uri="{FF2B5EF4-FFF2-40B4-BE49-F238E27FC236}">
                  <a16:creationId xmlns:a16="http://schemas.microsoft.com/office/drawing/2014/main" id="{C7BE1642-16E4-41F6-BF85-9C023EC21E76}"/>
                </a:ext>
              </a:extLst>
            </p:cNvPr>
            <p:cNvSpPr/>
            <p:nvPr userDrawn="1"/>
          </p:nvSpPr>
          <p:spPr>
            <a:xfrm rot="13500000">
              <a:off x="4550187" y="218358"/>
              <a:ext cx="210795" cy="210794"/>
            </a:xfrm>
            <a:prstGeom prst="arc">
              <a:avLst/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8" name="원호 77">
              <a:extLst>
                <a:ext uri="{FF2B5EF4-FFF2-40B4-BE49-F238E27FC236}">
                  <a16:creationId xmlns:a16="http://schemas.microsoft.com/office/drawing/2014/main" id="{66C129F5-73B9-4046-996B-679C513F26CB}"/>
                </a:ext>
              </a:extLst>
            </p:cNvPr>
            <p:cNvSpPr/>
            <p:nvPr userDrawn="1"/>
          </p:nvSpPr>
          <p:spPr>
            <a:xfrm rot="2700000">
              <a:off x="4402943" y="216547"/>
              <a:ext cx="210795" cy="210794"/>
            </a:xfrm>
            <a:prstGeom prst="arc">
              <a:avLst/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9" name="원호 78">
              <a:extLst>
                <a:ext uri="{FF2B5EF4-FFF2-40B4-BE49-F238E27FC236}">
                  <a16:creationId xmlns:a16="http://schemas.microsoft.com/office/drawing/2014/main" id="{9698A8A3-90A1-463C-A6EB-A2B21713A7CB}"/>
                </a:ext>
              </a:extLst>
            </p:cNvPr>
            <p:cNvSpPr/>
            <p:nvPr userDrawn="1"/>
          </p:nvSpPr>
          <p:spPr>
            <a:xfrm rot="6300000">
              <a:off x="4563568" y="236518"/>
              <a:ext cx="210794" cy="210795"/>
            </a:xfrm>
            <a:prstGeom prst="arc">
              <a:avLst>
                <a:gd name="adj1" fmla="val 16875914"/>
                <a:gd name="adj2" fmla="val 2414196"/>
              </a:avLst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원호 79">
              <a:extLst>
                <a:ext uri="{FF2B5EF4-FFF2-40B4-BE49-F238E27FC236}">
                  <a16:creationId xmlns:a16="http://schemas.microsoft.com/office/drawing/2014/main" id="{1B688C2A-64FC-4FC9-87FA-3F5ED06B0081}"/>
                </a:ext>
              </a:extLst>
            </p:cNvPr>
            <p:cNvSpPr/>
            <p:nvPr userDrawn="1"/>
          </p:nvSpPr>
          <p:spPr>
            <a:xfrm rot="7200000">
              <a:off x="4380962" y="243757"/>
              <a:ext cx="210794" cy="210795"/>
            </a:xfrm>
            <a:prstGeom prst="arc">
              <a:avLst>
                <a:gd name="adj1" fmla="val 16200000"/>
                <a:gd name="adj2" fmla="val 2414196"/>
              </a:avLst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1" name="원호 80">
              <a:extLst>
                <a:ext uri="{FF2B5EF4-FFF2-40B4-BE49-F238E27FC236}">
                  <a16:creationId xmlns:a16="http://schemas.microsoft.com/office/drawing/2014/main" id="{8AE535F5-242A-41D0-B5AC-4DB9C04A01F7}"/>
                </a:ext>
              </a:extLst>
            </p:cNvPr>
            <p:cNvSpPr/>
            <p:nvPr userDrawn="1"/>
          </p:nvSpPr>
          <p:spPr>
            <a:xfrm rot="16200000">
              <a:off x="4595945" y="351314"/>
              <a:ext cx="68181" cy="68181"/>
            </a:xfrm>
            <a:prstGeom prst="arc">
              <a:avLst>
                <a:gd name="adj1" fmla="val 17669307"/>
                <a:gd name="adj2" fmla="val 12407657"/>
              </a:avLst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2" name="원호 81">
              <a:extLst>
                <a:ext uri="{FF2B5EF4-FFF2-40B4-BE49-F238E27FC236}">
                  <a16:creationId xmlns:a16="http://schemas.microsoft.com/office/drawing/2014/main" id="{B3FAAB0B-6F59-4FF1-8FC9-93F4FDA85E75}"/>
                </a:ext>
              </a:extLst>
            </p:cNvPr>
            <p:cNvSpPr/>
            <p:nvPr userDrawn="1"/>
          </p:nvSpPr>
          <p:spPr>
            <a:xfrm rot="16200000">
              <a:off x="4660622" y="384467"/>
              <a:ext cx="210795" cy="210795"/>
            </a:xfrm>
            <a:prstGeom prst="arc">
              <a:avLst>
                <a:gd name="adj1" fmla="val 16200000"/>
                <a:gd name="adj2" fmla="val 3020010"/>
              </a:avLst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3" name="원호 82">
              <a:extLst>
                <a:ext uri="{FF2B5EF4-FFF2-40B4-BE49-F238E27FC236}">
                  <a16:creationId xmlns:a16="http://schemas.microsoft.com/office/drawing/2014/main" id="{5A6E478D-57E6-4FAD-B81D-81B502B67D6D}"/>
                </a:ext>
              </a:extLst>
            </p:cNvPr>
            <p:cNvSpPr/>
            <p:nvPr userDrawn="1"/>
          </p:nvSpPr>
          <p:spPr>
            <a:xfrm>
              <a:off x="4281084" y="384467"/>
              <a:ext cx="210795" cy="210794"/>
            </a:xfrm>
            <a:prstGeom prst="arc">
              <a:avLst>
                <a:gd name="adj1" fmla="val 13369449"/>
                <a:gd name="adj2" fmla="val 0"/>
              </a:avLst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BCC0277B-A940-40B7-B8C6-D851EA8532DC}"/>
                </a:ext>
              </a:extLst>
            </p:cNvPr>
            <p:cNvSpPr/>
            <p:nvPr userDrawn="1"/>
          </p:nvSpPr>
          <p:spPr>
            <a:xfrm>
              <a:off x="4871621" y="412886"/>
              <a:ext cx="25295" cy="25295"/>
            </a:xfrm>
            <a:prstGeom prst="ellipse">
              <a:avLst/>
            </a:prstGeom>
            <a:noFill/>
            <a:ln w="6350">
              <a:solidFill>
                <a:srgbClr val="FFD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>
              <a:extLst>
                <a:ext uri="{FF2B5EF4-FFF2-40B4-BE49-F238E27FC236}">
                  <a16:creationId xmlns:a16="http://schemas.microsoft.com/office/drawing/2014/main" id="{D5DA21A7-322B-4486-9760-54F7C5E17152}"/>
                </a:ext>
              </a:extLst>
            </p:cNvPr>
            <p:cNvSpPr/>
            <p:nvPr userDrawn="1"/>
          </p:nvSpPr>
          <p:spPr>
            <a:xfrm>
              <a:off x="4256231" y="412886"/>
              <a:ext cx="25295" cy="25295"/>
            </a:xfrm>
            <a:prstGeom prst="ellipse">
              <a:avLst/>
            </a:prstGeom>
            <a:noFill/>
            <a:ln w="6350">
              <a:solidFill>
                <a:srgbClr val="FFD6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33F4C0A8-1ACD-4599-A2D3-B485CA94771B}"/>
                </a:ext>
              </a:extLst>
            </p:cNvPr>
            <p:cNvGrpSpPr/>
            <p:nvPr userDrawn="1"/>
          </p:nvGrpSpPr>
          <p:grpSpPr>
            <a:xfrm>
              <a:off x="3739515" y="425165"/>
              <a:ext cx="1669587" cy="0"/>
              <a:chOff x="3228674" y="418510"/>
              <a:chExt cx="2688881" cy="0"/>
            </a:xfrm>
          </p:grpSpPr>
          <p:cxnSp>
            <p:nvCxnSpPr>
              <p:cNvPr id="90" name="직선 연결선 89">
                <a:extLst>
                  <a:ext uri="{FF2B5EF4-FFF2-40B4-BE49-F238E27FC236}">
                    <a16:creationId xmlns:a16="http://schemas.microsoft.com/office/drawing/2014/main" id="{7310EA1E-9D06-420C-97C0-44CA21B4E0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28674" y="418510"/>
                <a:ext cx="747366" cy="0"/>
              </a:xfrm>
              <a:prstGeom prst="line">
                <a:avLst/>
              </a:prstGeom>
              <a:noFill/>
              <a:ln w="6350" cap="rnd">
                <a:solidFill>
                  <a:srgbClr val="FFD6DE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1" name="직선 연결선 90">
                <a:extLst>
                  <a:ext uri="{FF2B5EF4-FFF2-40B4-BE49-F238E27FC236}">
                    <a16:creationId xmlns:a16="http://schemas.microsoft.com/office/drawing/2014/main" id="{886CD6BC-9FDE-44EA-AF34-101747A6F90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5172627" y="418510"/>
                <a:ext cx="744928" cy="0"/>
              </a:xfrm>
              <a:prstGeom prst="line">
                <a:avLst/>
              </a:prstGeom>
              <a:noFill/>
              <a:ln w="6350" cap="rnd">
                <a:solidFill>
                  <a:srgbClr val="FFD6DE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87" name="원호 86">
              <a:extLst>
                <a:ext uri="{FF2B5EF4-FFF2-40B4-BE49-F238E27FC236}">
                  <a16:creationId xmlns:a16="http://schemas.microsoft.com/office/drawing/2014/main" id="{7F3903D5-4CD7-481F-999E-1B94A8CE0970}"/>
                </a:ext>
              </a:extLst>
            </p:cNvPr>
            <p:cNvSpPr/>
            <p:nvPr userDrawn="1"/>
          </p:nvSpPr>
          <p:spPr>
            <a:xfrm rot="8100000">
              <a:off x="4497327" y="351314"/>
              <a:ext cx="68181" cy="68181"/>
            </a:xfrm>
            <a:prstGeom prst="arc">
              <a:avLst>
                <a:gd name="adj1" fmla="val 17669307"/>
                <a:gd name="adj2" fmla="val 12407657"/>
              </a:avLst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88" name="직선 연결선 87">
              <a:extLst>
                <a:ext uri="{FF2B5EF4-FFF2-40B4-BE49-F238E27FC236}">
                  <a16:creationId xmlns:a16="http://schemas.microsoft.com/office/drawing/2014/main" id="{EA38096A-0C43-4777-BC6F-BE5B770679F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05925" y="493130"/>
              <a:ext cx="1932151" cy="0"/>
            </a:xfrm>
            <a:prstGeom prst="line">
              <a:avLst/>
            </a:prstGeom>
            <a:noFill/>
            <a:ln w="6350" cap="rnd">
              <a:solidFill>
                <a:srgbClr val="FFD6D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99" name="타원 98">
            <a:extLst>
              <a:ext uri="{FF2B5EF4-FFF2-40B4-BE49-F238E27FC236}">
                <a16:creationId xmlns:a16="http://schemas.microsoft.com/office/drawing/2014/main" id="{0BD76124-B5C4-4E60-9293-3355E4F5C5F9}"/>
              </a:ext>
            </a:extLst>
          </p:cNvPr>
          <p:cNvSpPr/>
          <p:nvPr userDrawn="1"/>
        </p:nvSpPr>
        <p:spPr>
          <a:xfrm>
            <a:off x="6394657" y="1089443"/>
            <a:ext cx="33891" cy="33891"/>
          </a:xfrm>
          <a:prstGeom prst="ellipse">
            <a:avLst/>
          </a:prstGeom>
          <a:noFill/>
          <a:ln w="6350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타원 124">
            <a:extLst>
              <a:ext uri="{FF2B5EF4-FFF2-40B4-BE49-F238E27FC236}">
                <a16:creationId xmlns:a16="http://schemas.microsoft.com/office/drawing/2014/main" id="{318CB90E-A412-4C59-9F0D-B489D1C2A122}"/>
              </a:ext>
            </a:extLst>
          </p:cNvPr>
          <p:cNvSpPr/>
          <p:nvPr userDrawn="1"/>
        </p:nvSpPr>
        <p:spPr>
          <a:xfrm>
            <a:off x="2715452" y="411325"/>
            <a:ext cx="33891" cy="33891"/>
          </a:xfrm>
          <a:prstGeom prst="ellipse">
            <a:avLst/>
          </a:prstGeom>
          <a:noFill/>
          <a:ln w="6350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타원 125">
            <a:extLst>
              <a:ext uri="{FF2B5EF4-FFF2-40B4-BE49-F238E27FC236}">
                <a16:creationId xmlns:a16="http://schemas.microsoft.com/office/drawing/2014/main" id="{FD19BBE8-92EB-40F4-89FE-D76E0A256A82}"/>
              </a:ext>
            </a:extLst>
          </p:cNvPr>
          <p:cNvSpPr/>
          <p:nvPr userDrawn="1"/>
        </p:nvSpPr>
        <p:spPr>
          <a:xfrm>
            <a:off x="2715452" y="1086264"/>
            <a:ext cx="33891" cy="33891"/>
          </a:xfrm>
          <a:prstGeom prst="ellipse">
            <a:avLst/>
          </a:prstGeom>
          <a:noFill/>
          <a:ln w="6350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타원 126">
            <a:extLst>
              <a:ext uri="{FF2B5EF4-FFF2-40B4-BE49-F238E27FC236}">
                <a16:creationId xmlns:a16="http://schemas.microsoft.com/office/drawing/2014/main" id="{28A984EA-43BB-4B13-8A28-348B9245788A}"/>
              </a:ext>
            </a:extLst>
          </p:cNvPr>
          <p:cNvSpPr/>
          <p:nvPr userDrawn="1"/>
        </p:nvSpPr>
        <p:spPr>
          <a:xfrm>
            <a:off x="6394657" y="426474"/>
            <a:ext cx="33891" cy="33891"/>
          </a:xfrm>
          <a:prstGeom prst="ellipse">
            <a:avLst/>
          </a:prstGeom>
          <a:noFill/>
          <a:ln w="6350">
            <a:solidFill>
              <a:srgbClr val="FFD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3" name="그룹 142">
            <a:extLst>
              <a:ext uri="{FF2B5EF4-FFF2-40B4-BE49-F238E27FC236}">
                <a16:creationId xmlns:a16="http://schemas.microsoft.com/office/drawing/2014/main" id="{8280C89F-7CCD-4436-BEEF-4C179AA39E44}"/>
              </a:ext>
            </a:extLst>
          </p:cNvPr>
          <p:cNvGrpSpPr/>
          <p:nvPr userDrawn="1"/>
        </p:nvGrpSpPr>
        <p:grpSpPr>
          <a:xfrm>
            <a:off x="55090" y="65960"/>
            <a:ext cx="9050810" cy="6748328"/>
            <a:chOff x="55090" y="65960"/>
            <a:chExt cx="9050810" cy="6748328"/>
          </a:xfrm>
        </p:grpSpPr>
        <p:sp>
          <p:nvSpPr>
            <p:cNvPr id="144" name="배지 143">
              <a:extLst>
                <a:ext uri="{FF2B5EF4-FFF2-40B4-BE49-F238E27FC236}">
                  <a16:creationId xmlns:a16="http://schemas.microsoft.com/office/drawing/2014/main" id="{75DEFD4A-3DB3-4B46-880D-666F932AC4CE}"/>
                </a:ext>
              </a:extLst>
            </p:cNvPr>
            <p:cNvSpPr/>
            <p:nvPr userDrawn="1"/>
          </p:nvSpPr>
          <p:spPr>
            <a:xfrm>
              <a:off x="137639" y="125989"/>
              <a:ext cx="8885712" cy="6625230"/>
            </a:xfrm>
            <a:prstGeom prst="plaque">
              <a:avLst>
                <a:gd name="adj" fmla="val 1781"/>
              </a:avLst>
            </a:prstGeom>
            <a:noFill/>
            <a:ln w="0" cap="rnd">
              <a:solidFill>
                <a:srgbClr val="FFD6DE">
                  <a:alpha val="25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5" name="배지 144">
              <a:extLst>
                <a:ext uri="{FF2B5EF4-FFF2-40B4-BE49-F238E27FC236}">
                  <a16:creationId xmlns:a16="http://schemas.microsoft.com/office/drawing/2014/main" id="{F268B1BE-3483-4EC5-8B42-537337261E7F}"/>
                </a:ext>
              </a:extLst>
            </p:cNvPr>
            <p:cNvSpPr/>
            <p:nvPr userDrawn="1"/>
          </p:nvSpPr>
          <p:spPr>
            <a:xfrm>
              <a:off x="55090" y="65960"/>
              <a:ext cx="9050810" cy="6748328"/>
            </a:xfrm>
            <a:prstGeom prst="plaque">
              <a:avLst>
                <a:gd name="adj" fmla="val 4113"/>
              </a:avLst>
            </a:prstGeom>
            <a:noFill/>
            <a:ln w="0" cap="rnd">
              <a:solidFill>
                <a:srgbClr val="FFD6DE">
                  <a:alpha val="25000"/>
                </a:srgb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82859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Designed by L@rgo . ADStore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43BF621-4FC3-44DB-97C1-2906C2BBA18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9934CD44-F911-429F-B825-5BDAD8BCB29D}"/>
              </a:ext>
            </a:extLst>
          </p:cNvPr>
          <p:cNvSpPr/>
          <p:nvPr userDrawn="1"/>
        </p:nvSpPr>
        <p:spPr>
          <a:xfrm>
            <a:off x="7270413" y="-453118"/>
            <a:ext cx="184241" cy="184241"/>
          </a:xfrm>
          <a:prstGeom prst="ellipse">
            <a:avLst/>
          </a:prstGeom>
          <a:solidFill>
            <a:srgbClr val="FFD6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47A33170-8182-4597-B9BD-E7485D91B4A3}"/>
              </a:ext>
            </a:extLst>
          </p:cNvPr>
          <p:cNvSpPr/>
          <p:nvPr userDrawn="1"/>
        </p:nvSpPr>
        <p:spPr>
          <a:xfrm>
            <a:off x="7552353" y="-453118"/>
            <a:ext cx="184241" cy="184241"/>
          </a:xfrm>
          <a:prstGeom prst="ellipse">
            <a:avLst/>
          </a:prstGeom>
          <a:solidFill>
            <a:srgbClr val="EDC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D13E5FF9-793C-4CB0-A949-7F945B3843A9}"/>
              </a:ext>
            </a:extLst>
          </p:cNvPr>
          <p:cNvSpPr/>
          <p:nvPr userDrawn="1"/>
        </p:nvSpPr>
        <p:spPr>
          <a:xfrm>
            <a:off x="7834293" y="-453118"/>
            <a:ext cx="184241" cy="184241"/>
          </a:xfrm>
          <a:prstGeom prst="ellipse">
            <a:avLst/>
          </a:prstGeom>
          <a:solidFill>
            <a:srgbClr val="E075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C112642D-A69C-44B4-BF86-E2F1B0C823CF}"/>
              </a:ext>
            </a:extLst>
          </p:cNvPr>
          <p:cNvSpPr/>
          <p:nvPr userDrawn="1"/>
        </p:nvSpPr>
        <p:spPr>
          <a:xfrm>
            <a:off x="7552352" y="-771798"/>
            <a:ext cx="184241" cy="184241"/>
          </a:xfrm>
          <a:prstGeom prst="ellipse">
            <a:avLst/>
          </a:prstGeom>
          <a:solidFill>
            <a:srgbClr val="CD9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CB82F4A0-C9E9-4752-A7CA-2AD2FD150369}"/>
              </a:ext>
            </a:extLst>
          </p:cNvPr>
          <p:cNvSpPr/>
          <p:nvPr userDrawn="1"/>
        </p:nvSpPr>
        <p:spPr>
          <a:xfrm>
            <a:off x="8392322" y="-453118"/>
            <a:ext cx="184241" cy="184241"/>
          </a:xfrm>
          <a:prstGeom prst="ellipse">
            <a:avLst/>
          </a:prstGeom>
          <a:solidFill>
            <a:srgbClr val="E74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E9F120D3-A58A-4FFF-90F6-9419EC26A1FB}"/>
              </a:ext>
            </a:extLst>
          </p:cNvPr>
          <p:cNvSpPr/>
          <p:nvPr userDrawn="1"/>
        </p:nvSpPr>
        <p:spPr>
          <a:xfrm>
            <a:off x="8116913" y="-453118"/>
            <a:ext cx="184241" cy="184241"/>
          </a:xfrm>
          <a:prstGeom prst="ellipse">
            <a:avLst/>
          </a:prstGeom>
          <a:solidFill>
            <a:srgbClr val="CB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8807A8C6-8E92-4071-9B3C-DA73C4EB8B0F}"/>
              </a:ext>
            </a:extLst>
          </p:cNvPr>
          <p:cNvSpPr/>
          <p:nvPr userDrawn="1"/>
        </p:nvSpPr>
        <p:spPr>
          <a:xfrm>
            <a:off x="8957562" y="-453118"/>
            <a:ext cx="184241" cy="184241"/>
          </a:xfrm>
          <a:prstGeom prst="ellipse">
            <a:avLst/>
          </a:prstGeom>
          <a:solidFill>
            <a:srgbClr val="563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B82E9EA6-4E3C-4B06-AF78-3ABF710B6955}"/>
              </a:ext>
            </a:extLst>
          </p:cNvPr>
          <p:cNvSpPr/>
          <p:nvPr userDrawn="1"/>
        </p:nvSpPr>
        <p:spPr>
          <a:xfrm>
            <a:off x="7817928" y="-756101"/>
            <a:ext cx="184241" cy="184241"/>
          </a:xfrm>
          <a:prstGeom prst="ellipse">
            <a:avLst/>
          </a:prstGeom>
          <a:solidFill>
            <a:srgbClr val="C7C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80DB7CC4-41A4-4F8B-8FDF-9E02FC880CF1}"/>
              </a:ext>
            </a:extLst>
          </p:cNvPr>
          <p:cNvSpPr/>
          <p:nvPr userDrawn="1"/>
        </p:nvSpPr>
        <p:spPr>
          <a:xfrm>
            <a:off x="8674942" y="-453118"/>
            <a:ext cx="184241" cy="184241"/>
          </a:xfrm>
          <a:prstGeom prst="ellipse">
            <a:avLst/>
          </a:prstGeom>
          <a:solidFill>
            <a:srgbClr val="D03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1F9F2B7F-36B9-4119-93F2-0F2153EB8C99}"/>
              </a:ext>
            </a:extLst>
          </p:cNvPr>
          <p:cNvSpPr/>
          <p:nvPr userDrawn="1"/>
        </p:nvSpPr>
        <p:spPr>
          <a:xfrm>
            <a:off x="7270413" y="-771798"/>
            <a:ext cx="184241" cy="184241"/>
          </a:xfrm>
          <a:prstGeom prst="ellipse">
            <a:avLst/>
          </a:prstGeom>
          <a:solidFill>
            <a:srgbClr val="F3C4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21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6" r:id="rId3"/>
    <p:sldLayoutId id="2147483658" r:id="rId4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 spc="-80" baseline="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-80" baseline="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-80" baseline="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-80" baseline="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80" baseline="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-80" baseline="0">
          <a:ln>
            <a:solidFill>
              <a:schemeClr val="bg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중괄호 5">
            <a:extLst>
              <a:ext uri="{FF2B5EF4-FFF2-40B4-BE49-F238E27FC236}">
                <a16:creationId xmlns:a16="http://schemas.microsoft.com/office/drawing/2014/main" id="{E32F7682-6E2A-4B4F-B39B-21306753E8D9}"/>
              </a:ext>
            </a:extLst>
          </p:cNvPr>
          <p:cNvSpPr/>
          <p:nvPr/>
        </p:nvSpPr>
        <p:spPr>
          <a:xfrm rot="16200000">
            <a:off x="4453667" y="-2830683"/>
            <a:ext cx="242630" cy="7137722"/>
          </a:xfrm>
          <a:prstGeom prst="rightBrace">
            <a:avLst>
              <a:gd name="adj1" fmla="val 105837"/>
              <a:gd name="adj2" fmla="val 50000"/>
            </a:avLst>
          </a:prstGeom>
          <a:noFill/>
          <a:ln w="22225" cap="rnd">
            <a:solidFill>
              <a:srgbClr val="E745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59" name="오른쪽 중괄호 58">
            <a:extLst>
              <a:ext uri="{FF2B5EF4-FFF2-40B4-BE49-F238E27FC236}">
                <a16:creationId xmlns:a16="http://schemas.microsoft.com/office/drawing/2014/main" id="{BDCEF400-73EE-4649-8D32-A751644CC8A9}"/>
              </a:ext>
            </a:extLst>
          </p:cNvPr>
          <p:cNvSpPr/>
          <p:nvPr/>
        </p:nvSpPr>
        <p:spPr>
          <a:xfrm rot="5400000">
            <a:off x="4453667" y="2551754"/>
            <a:ext cx="242630" cy="7137722"/>
          </a:xfrm>
          <a:prstGeom prst="rightBrace">
            <a:avLst>
              <a:gd name="adj1" fmla="val 105837"/>
              <a:gd name="adj2" fmla="val 50000"/>
            </a:avLst>
          </a:prstGeom>
          <a:noFill/>
          <a:ln w="22225" cap="rnd">
            <a:solidFill>
              <a:srgbClr val="E745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BA9ACE50-2500-490C-9FC4-CD88EC4D7064}"/>
              </a:ext>
            </a:extLst>
          </p:cNvPr>
          <p:cNvGrpSpPr/>
          <p:nvPr/>
        </p:nvGrpSpPr>
        <p:grpSpPr>
          <a:xfrm>
            <a:off x="116674" y="536807"/>
            <a:ext cx="8938427" cy="5770122"/>
            <a:chOff x="219444" y="617346"/>
            <a:chExt cx="8732884" cy="5770122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3160F6EF-CD4B-41A1-9627-BDF02A797E04}"/>
                </a:ext>
              </a:extLst>
            </p:cNvPr>
            <p:cNvCxnSpPr/>
            <p:nvPr userDrawn="1"/>
          </p:nvCxnSpPr>
          <p:spPr>
            <a:xfrm rot="5400000">
              <a:off x="-948380" y="3509610"/>
              <a:ext cx="3830504" cy="0"/>
            </a:xfrm>
            <a:prstGeom prst="line">
              <a:avLst/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0129998A-1BF4-419D-8F5C-A373D3077AE4}"/>
                </a:ext>
              </a:extLst>
            </p:cNvPr>
            <p:cNvCxnSpPr/>
            <p:nvPr userDrawn="1"/>
          </p:nvCxnSpPr>
          <p:spPr>
            <a:xfrm rot="5400000">
              <a:off x="6263001" y="3509610"/>
              <a:ext cx="3830504" cy="0"/>
            </a:xfrm>
            <a:prstGeom prst="line">
              <a:avLst/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B8A3EAE5-686F-469C-90FE-05DF561C096B}"/>
                </a:ext>
              </a:extLst>
            </p:cNvPr>
            <p:cNvSpPr/>
            <p:nvPr userDrawn="1"/>
          </p:nvSpPr>
          <p:spPr>
            <a:xfrm>
              <a:off x="4516082" y="5624267"/>
              <a:ext cx="115201" cy="118984"/>
            </a:xfrm>
            <a:prstGeom prst="ellipse">
              <a:avLst/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ko-KR" altLang="en-US"/>
            </a:p>
          </p:txBody>
        </p: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3109F508-830B-4277-B9EC-F77E7D51B3A2}"/>
                </a:ext>
              </a:extLst>
            </p:cNvPr>
            <p:cNvGrpSpPr/>
            <p:nvPr userDrawn="1"/>
          </p:nvGrpSpPr>
          <p:grpSpPr>
            <a:xfrm>
              <a:off x="1713263" y="5847873"/>
              <a:ext cx="5748384" cy="54221"/>
              <a:chOff x="1722790" y="5713399"/>
              <a:chExt cx="5748385" cy="52974"/>
            </a:xfrm>
          </p:grpSpPr>
          <p:cxnSp>
            <p:nvCxnSpPr>
              <p:cNvPr id="47" name="직선 연결선 46">
                <a:extLst>
                  <a:ext uri="{FF2B5EF4-FFF2-40B4-BE49-F238E27FC236}">
                    <a16:creationId xmlns:a16="http://schemas.microsoft.com/office/drawing/2014/main" id="{AA568620-1EDA-4AF3-80CE-E2978A88D731}"/>
                  </a:ext>
                </a:extLst>
              </p:cNvPr>
              <p:cNvCxnSpPr/>
              <p:nvPr/>
            </p:nvCxnSpPr>
            <p:spPr>
              <a:xfrm>
                <a:off x="1858422" y="5744561"/>
                <a:ext cx="5479278" cy="0"/>
              </a:xfrm>
              <a:prstGeom prst="line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타원 47">
                <a:extLst>
                  <a:ext uri="{FF2B5EF4-FFF2-40B4-BE49-F238E27FC236}">
                    <a16:creationId xmlns:a16="http://schemas.microsoft.com/office/drawing/2014/main" id="{FB06B65B-542A-4DF0-89AC-D6DD8B8C51A3}"/>
                  </a:ext>
                </a:extLst>
              </p:cNvPr>
              <p:cNvSpPr/>
              <p:nvPr userDrawn="1"/>
            </p:nvSpPr>
            <p:spPr>
              <a:xfrm>
                <a:off x="7418201" y="5713399"/>
                <a:ext cx="52974" cy="52974"/>
              </a:xfrm>
              <a:prstGeom prst="ellipse">
                <a:avLst/>
              </a:prstGeom>
              <a:solidFill>
                <a:srgbClr val="E7454C"/>
              </a:solidFill>
              <a:ln w="22225">
                <a:solidFill>
                  <a:srgbClr val="E7454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타원 48">
                <a:extLst>
                  <a:ext uri="{FF2B5EF4-FFF2-40B4-BE49-F238E27FC236}">
                    <a16:creationId xmlns:a16="http://schemas.microsoft.com/office/drawing/2014/main" id="{9A30D98C-AD5F-4BA0-938A-D6818F2883F1}"/>
                  </a:ext>
                </a:extLst>
              </p:cNvPr>
              <p:cNvSpPr/>
              <p:nvPr userDrawn="1"/>
            </p:nvSpPr>
            <p:spPr>
              <a:xfrm>
                <a:off x="1722790" y="5713399"/>
                <a:ext cx="52974" cy="52974"/>
              </a:xfrm>
              <a:prstGeom prst="ellipse">
                <a:avLst/>
              </a:prstGeom>
              <a:solidFill>
                <a:srgbClr val="E7454C"/>
              </a:solidFill>
              <a:ln w="22225">
                <a:solidFill>
                  <a:srgbClr val="E7454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E3E658F-20E6-4368-8005-E9C1E2CB2271}"/>
                </a:ext>
              </a:extLst>
            </p:cNvPr>
            <p:cNvSpPr/>
            <p:nvPr userDrawn="1"/>
          </p:nvSpPr>
          <p:spPr>
            <a:xfrm>
              <a:off x="940385" y="1454742"/>
              <a:ext cx="52974" cy="54221"/>
            </a:xfrm>
            <a:prstGeom prst="ellipse">
              <a:avLst/>
            </a:prstGeom>
            <a:solidFill>
              <a:srgbClr val="E7454C"/>
            </a:solidFill>
            <a:ln w="22225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1A4D3362-40C3-4CC2-9FE8-0C5CA4467976}"/>
                </a:ext>
              </a:extLst>
            </p:cNvPr>
            <p:cNvSpPr/>
            <p:nvPr userDrawn="1"/>
          </p:nvSpPr>
          <p:spPr>
            <a:xfrm>
              <a:off x="940385" y="5510257"/>
              <a:ext cx="52974" cy="54221"/>
            </a:xfrm>
            <a:prstGeom prst="ellipse">
              <a:avLst/>
            </a:prstGeom>
            <a:solidFill>
              <a:srgbClr val="E7454C"/>
            </a:solidFill>
            <a:ln w="22225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B24ED334-88C4-4983-BA5C-A93B952DFBA4}"/>
                </a:ext>
              </a:extLst>
            </p:cNvPr>
            <p:cNvSpPr/>
            <p:nvPr userDrawn="1"/>
          </p:nvSpPr>
          <p:spPr>
            <a:xfrm>
              <a:off x="8151767" y="1454742"/>
              <a:ext cx="52974" cy="54221"/>
            </a:xfrm>
            <a:prstGeom prst="ellipse">
              <a:avLst/>
            </a:prstGeom>
            <a:solidFill>
              <a:srgbClr val="E7454C"/>
            </a:solidFill>
            <a:ln w="22225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5B50490C-AF2B-4895-AF06-BEED60AC027B}"/>
                </a:ext>
              </a:extLst>
            </p:cNvPr>
            <p:cNvSpPr/>
            <p:nvPr userDrawn="1"/>
          </p:nvSpPr>
          <p:spPr>
            <a:xfrm>
              <a:off x="8151767" y="5510257"/>
              <a:ext cx="52974" cy="54221"/>
            </a:xfrm>
            <a:prstGeom prst="ellipse">
              <a:avLst/>
            </a:prstGeom>
            <a:solidFill>
              <a:srgbClr val="E7454C"/>
            </a:solidFill>
            <a:ln w="22225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배지 19">
              <a:extLst>
                <a:ext uri="{FF2B5EF4-FFF2-40B4-BE49-F238E27FC236}">
                  <a16:creationId xmlns:a16="http://schemas.microsoft.com/office/drawing/2014/main" id="{70157953-3DD1-4B64-BD6E-E572ABACD64A}"/>
                </a:ext>
              </a:extLst>
            </p:cNvPr>
            <p:cNvSpPr/>
            <p:nvPr userDrawn="1"/>
          </p:nvSpPr>
          <p:spPr>
            <a:xfrm>
              <a:off x="717902" y="1569619"/>
              <a:ext cx="7708025" cy="3918978"/>
            </a:xfrm>
            <a:prstGeom prst="plaque">
              <a:avLst>
                <a:gd name="adj" fmla="val 14151"/>
              </a:avLst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배지 20">
              <a:extLst>
                <a:ext uri="{FF2B5EF4-FFF2-40B4-BE49-F238E27FC236}">
                  <a16:creationId xmlns:a16="http://schemas.microsoft.com/office/drawing/2014/main" id="{4AD5200F-DE46-4CBB-8733-3613714CD407}"/>
                </a:ext>
              </a:extLst>
            </p:cNvPr>
            <p:cNvSpPr/>
            <p:nvPr/>
          </p:nvSpPr>
          <p:spPr>
            <a:xfrm>
              <a:off x="528189" y="939239"/>
              <a:ext cx="8095109" cy="5141417"/>
            </a:xfrm>
            <a:prstGeom prst="plaque">
              <a:avLst>
                <a:gd name="adj" fmla="val 7261"/>
              </a:avLst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BF2699A0-213A-4318-8E6E-A3E04AE852E9}"/>
                </a:ext>
              </a:extLst>
            </p:cNvPr>
            <p:cNvGrpSpPr/>
            <p:nvPr userDrawn="1"/>
          </p:nvGrpSpPr>
          <p:grpSpPr>
            <a:xfrm rot="16200000">
              <a:off x="209567" y="630621"/>
              <a:ext cx="859015" cy="832465"/>
              <a:chOff x="5039941" y="-260925"/>
              <a:chExt cx="1632801" cy="1619577"/>
            </a:xfrm>
          </p:grpSpPr>
          <p:sp>
            <p:nvSpPr>
              <p:cNvPr id="45" name="원호 44">
                <a:extLst>
                  <a:ext uri="{FF2B5EF4-FFF2-40B4-BE49-F238E27FC236}">
                    <a16:creationId xmlns:a16="http://schemas.microsoft.com/office/drawing/2014/main" id="{2C70FB73-7DE6-44BE-B0AE-492951FC6C6F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6" name="원호 45">
                <a:extLst>
                  <a:ext uri="{FF2B5EF4-FFF2-40B4-BE49-F238E27FC236}">
                    <a16:creationId xmlns:a16="http://schemas.microsoft.com/office/drawing/2014/main" id="{8C4E80D2-F65F-420D-BC06-B68BC428F855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9B9AB867-7AB3-4022-87DB-D83EDED2B397}"/>
                </a:ext>
              </a:extLst>
            </p:cNvPr>
            <p:cNvGrpSpPr/>
            <p:nvPr userDrawn="1"/>
          </p:nvGrpSpPr>
          <p:grpSpPr>
            <a:xfrm rot="5400000">
              <a:off x="8103189" y="5541728"/>
              <a:ext cx="859015" cy="832465"/>
              <a:chOff x="5039941" y="-260925"/>
              <a:chExt cx="1632801" cy="1619577"/>
            </a:xfrm>
          </p:grpSpPr>
          <p:sp>
            <p:nvSpPr>
              <p:cNvPr id="43" name="원호 42">
                <a:extLst>
                  <a:ext uri="{FF2B5EF4-FFF2-40B4-BE49-F238E27FC236}">
                    <a16:creationId xmlns:a16="http://schemas.microsoft.com/office/drawing/2014/main" id="{A347F147-034B-4CA3-B3E2-BE4A88E1D0AE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4" name="원호 43">
                <a:extLst>
                  <a:ext uri="{FF2B5EF4-FFF2-40B4-BE49-F238E27FC236}">
                    <a16:creationId xmlns:a16="http://schemas.microsoft.com/office/drawing/2014/main" id="{0169A299-719C-449A-8B31-890EFBBEF176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4F31AE51-9E1C-4B4C-B718-ECD013E31623}"/>
                </a:ext>
              </a:extLst>
            </p:cNvPr>
            <p:cNvGrpSpPr/>
            <p:nvPr userDrawn="1"/>
          </p:nvGrpSpPr>
          <p:grpSpPr>
            <a:xfrm>
              <a:off x="219444" y="5531931"/>
              <a:ext cx="839262" cy="852058"/>
              <a:chOff x="5039941" y="-260925"/>
              <a:chExt cx="1632801" cy="1619577"/>
            </a:xfrm>
          </p:grpSpPr>
          <p:sp>
            <p:nvSpPr>
              <p:cNvPr id="41" name="원호 40">
                <a:extLst>
                  <a:ext uri="{FF2B5EF4-FFF2-40B4-BE49-F238E27FC236}">
                    <a16:creationId xmlns:a16="http://schemas.microsoft.com/office/drawing/2014/main" id="{E363E0BD-4D1F-4CBF-89A4-ED2EBF74B8AC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2" name="원호 41">
                <a:extLst>
                  <a:ext uri="{FF2B5EF4-FFF2-40B4-BE49-F238E27FC236}">
                    <a16:creationId xmlns:a16="http://schemas.microsoft.com/office/drawing/2014/main" id="{E237796E-D450-4F77-ABAD-E0D8053E5170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8589C20B-F858-4F34-8CB1-356CE1A68CCD}"/>
                </a:ext>
              </a:extLst>
            </p:cNvPr>
            <p:cNvGrpSpPr/>
            <p:nvPr userDrawn="1"/>
          </p:nvGrpSpPr>
          <p:grpSpPr>
            <a:xfrm rot="10800000">
              <a:off x="8113066" y="636393"/>
              <a:ext cx="839262" cy="852058"/>
              <a:chOff x="5039941" y="-260925"/>
              <a:chExt cx="1632801" cy="1619577"/>
            </a:xfrm>
          </p:grpSpPr>
          <p:sp>
            <p:nvSpPr>
              <p:cNvPr id="39" name="원호 38">
                <a:extLst>
                  <a:ext uri="{FF2B5EF4-FFF2-40B4-BE49-F238E27FC236}">
                    <a16:creationId xmlns:a16="http://schemas.microsoft.com/office/drawing/2014/main" id="{C0A0ED7B-9350-4FCD-8E01-46E8436DDAC4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0" name="원호 39">
                <a:extLst>
                  <a:ext uri="{FF2B5EF4-FFF2-40B4-BE49-F238E27FC236}">
                    <a16:creationId xmlns:a16="http://schemas.microsoft.com/office/drawing/2014/main" id="{BFF262D7-13D1-4FEB-982C-97ADAAA3EABD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6F9F984F-AA47-4EAC-B782-621D0DBAE086}"/>
                </a:ext>
              </a:extLst>
            </p:cNvPr>
            <p:cNvGrpSpPr/>
            <p:nvPr userDrawn="1"/>
          </p:nvGrpSpPr>
          <p:grpSpPr>
            <a:xfrm rot="13500000">
              <a:off x="4033428" y="962269"/>
              <a:ext cx="1096957" cy="1085966"/>
              <a:chOff x="4030145" y="-1319045"/>
              <a:chExt cx="2642597" cy="2677697"/>
            </a:xfrm>
          </p:grpSpPr>
          <p:sp>
            <p:nvSpPr>
              <p:cNvPr id="31" name="원호 30">
                <a:extLst>
                  <a:ext uri="{FF2B5EF4-FFF2-40B4-BE49-F238E27FC236}">
                    <a16:creationId xmlns:a16="http://schemas.microsoft.com/office/drawing/2014/main" id="{30545D67-6FFB-4EBD-8B8F-6CDAF053B52E}"/>
                  </a:ext>
                </a:extLst>
              </p:cNvPr>
              <p:cNvSpPr/>
              <p:nvPr userDrawn="1"/>
            </p:nvSpPr>
            <p:spPr>
              <a:xfrm>
                <a:off x="5039941" y="270118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2" name="원호 31">
                <a:extLst>
                  <a:ext uri="{FF2B5EF4-FFF2-40B4-BE49-F238E27FC236}">
                    <a16:creationId xmlns:a16="http://schemas.microsoft.com/office/drawing/2014/main" id="{0A0F4EC3-4BF9-454E-B42F-CE97A60666AB}"/>
                  </a:ext>
                </a:extLst>
              </p:cNvPr>
              <p:cNvSpPr/>
              <p:nvPr userDrawn="1"/>
            </p:nvSpPr>
            <p:spPr>
              <a:xfrm rot="10800000">
                <a:off x="5584208" y="-260925"/>
                <a:ext cx="1088534" cy="1088534"/>
              </a:xfrm>
              <a:prstGeom prst="arc">
                <a:avLst/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3" name="원호 32">
                <a:extLst>
                  <a:ext uri="{FF2B5EF4-FFF2-40B4-BE49-F238E27FC236}">
                    <a16:creationId xmlns:a16="http://schemas.microsoft.com/office/drawing/2014/main" id="{F0E7568C-4596-48D9-B9F1-BD9EA0A190AB}"/>
                  </a:ext>
                </a:extLst>
              </p:cNvPr>
              <p:cNvSpPr/>
              <p:nvPr userDrawn="1"/>
            </p:nvSpPr>
            <p:spPr>
              <a:xfrm rot="14400000">
                <a:off x="4924769" y="252669"/>
                <a:ext cx="1088532" cy="1088538"/>
              </a:xfrm>
              <a:prstGeom prst="arc">
                <a:avLst>
                  <a:gd name="adj1" fmla="val 16875914"/>
                  <a:gd name="adj2" fmla="val 2414196"/>
                </a:avLst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4" name="원호 33">
                <a:extLst>
                  <a:ext uri="{FF2B5EF4-FFF2-40B4-BE49-F238E27FC236}">
                    <a16:creationId xmlns:a16="http://schemas.microsoft.com/office/drawing/2014/main" id="{F80528FC-75E5-486B-BBD9-DF2312212F6A}"/>
                  </a:ext>
                </a:extLst>
              </p:cNvPr>
              <p:cNvSpPr/>
              <p:nvPr userDrawn="1"/>
            </p:nvSpPr>
            <p:spPr>
              <a:xfrm rot="15300000">
                <a:off x="5565117" y="-440546"/>
                <a:ext cx="1088534" cy="1088537"/>
              </a:xfrm>
              <a:prstGeom prst="arc">
                <a:avLst>
                  <a:gd name="adj1" fmla="val 16200000"/>
                  <a:gd name="adj2" fmla="val 2414196"/>
                </a:avLst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5" name="원호 34">
                <a:extLst>
                  <a:ext uri="{FF2B5EF4-FFF2-40B4-BE49-F238E27FC236}">
                    <a16:creationId xmlns:a16="http://schemas.microsoft.com/office/drawing/2014/main" id="{0091D6DF-9D5C-4AF9-AE8A-34BBE1B71836}"/>
                  </a:ext>
                </a:extLst>
              </p:cNvPr>
              <p:cNvSpPr/>
              <p:nvPr userDrawn="1"/>
            </p:nvSpPr>
            <p:spPr>
              <a:xfrm rot="2700000">
                <a:off x="5260122" y="336174"/>
                <a:ext cx="352082" cy="352081"/>
              </a:xfrm>
              <a:prstGeom prst="arc">
                <a:avLst>
                  <a:gd name="adj1" fmla="val 17669307"/>
                  <a:gd name="adj2" fmla="val 12407657"/>
                </a:avLst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6" name="원호 35">
                <a:extLst>
                  <a:ext uri="{FF2B5EF4-FFF2-40B4-BE49-F238E27FC236}">
                    <a16:creationId xmlns:a16="http://schemas.microsoft.com/office/drawing/2014/main" id="{BA20819E-E73A-4040-9E7D-8CA300471554}"/>
                  </a:ext>
                </a:extLst>
              </p:cNvPr>
              <p:cNvSpPr/>
              <p:nvPr userDrawn="1"/>
            </p:nvSpPr>
            <p:spPr>
              <a:xfrm rot="2700000">
                <a:off x="4030145" y="66825"/>
                <a:ext cx="1088535" cy="1088535"/>
              </a:xfrm>
              <a:prstGeom prst="arc">
                <a:avLst>
                  <a:gd name="adj1" fmla="val 16200000"/>
                  <a:gd name="adj2" fmla="val 3020010"/>
                </a:avLst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7" name="원호 36">
                <a:extLst>
                  <a:ext uri="{FF2B5EF4-FFF2-40B4-BE49-F238E27FC236}">
                    <a16:creationId xmlns:a16="http://schemas.microsoft.com/office/drawing/2014/main" id="{EE62C514-1924-4785-80EE-0300EBC0A413}"/>
                  </a:ext>
                </a:extLst>
              </p:cNvPr>
              <p:cNvSpPr/>
              <p:nvPr userDrawn="1"/>
            </p:nvSpPr>
            <p:spPr>
              <a:xfrm rot="8100000">
                <a:off x="5416017" y="-1319045"/>
                <a:ext cx="1088535" cy="1088534"/>
              </a:xfrm>
              <a:prstGeom prst="arc">
                <a:avLst>
                  <a:gd name="adj1" fmla="val 13369449"/>
                  <a:gd name="adj2" fmla="val 0"/>
                </a:avLst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8" name="원호 37">
                <a:extLst>
                  <a:ext uri="{FF2B5EF4-FFF2-40B4-BE49-F238E27FC236}">
                    <a16:creationId xmlns:a16="http://schemas.microsoft.com/office/drawing/2014/main" id="{6D3277C0-EB5B-4273-ADA7-003DA1A88CD8}"/>
                  </a:ext>
                </a:extLst>
              </p:cNvPr>
              <p:cNvSpPr/>
              <p:nvPr userDrawn="1"/>
            </p:nvSpPr>
            <p:spPr>
              <a:xfrm rot="13500000" flipH="1">
                <a:off x="5636478" y="-40179"/>
                <a:ext cx="352081" cy="352082"/>
              </a:xfrm>
              <a:prstGeom prst="arc">
                <a:avLst>
                  <a:gd name="adj1" fmla="val 17669307"/>
                  <a:gd name="adj2" fmla="val 11074851"/>
                </a:avLst>
              </a:prstGeom>
              <a:noFill/>
              <a:ln w="22225" cap="rnd">
                <a:solidFill>
                  <a:srgbClr val="E7454C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1396CDF0-5257-4C15-8CF5-75820A0D648C}"/>
                </a:ext>
              </a:extLst>
            </p:cNvPr>
            <p:cNvSpPr/>
            <p:nvPr userDrawn="1"/>
          </p:nvSpPr>
          <p:spPr>
            <a:xfrm>
              <a:off x="5195466" y="1394757"/>
              <a:ext cx="52974" cy="54221"/>
            </a:xfrm>
            <a:prstGeom prst="ellipse">
              <a:avLst/>
            </a:prstGeom>
            <a:noFill/>
            <a:ln w="22225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98AF5E19-63E7-4405-B654-496D0A469527}"/>
                </a:ext>
              </a:extLst>
            </p:cNvPr>
            <p:cNvSpPr/>
            <p:nvPr userDrawn="1"/>
          </p:nvSpPr>
          <p:spPr>
            <a:xfrm>
              <a:off x="3906658" y="1378369"/>
              <a:ext cx="52974" cy="54221"/>
            </a:xfrm>
            <a:prstGeom prst="ellipse">
              <a:avLst/>
            </a:prstGeom>
            <a:noFill/>
            <a:ln w="22225"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CC347F01-59FE-45FE-AB1C-A2EE53B367F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76864" y="1406816"/>
              <a:ext cx="2520777" cy="0"/>
            </a:xfrm>
            <a:prstGeom prst="line">
              <a:avLst/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53C7E470-F9DE-4AAC-88E8-66C1C9E1A83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362832" y="1374466"/>
              <a:ext cx="2512541" cy="0"/>
            </a:xfrm>
            <a:prstGeom prst="line">
              <a:avLst/>
            </a:prstGeom>
            <a:noFill/>
            <a:ln w="22225" cap="rnd">
              <a:solidFill>
                <a:srgbClr val="E7454C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2D420EDD-EB29-49F5-8844-C9114C396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091" y="2636648"/>
            <a:ext cx="7065818" cy="1605358"/>
          </a:xfrm>
        </p:spPr>
        <p:txBody>
          <a:bodyPr/>
          <a:lstStyle/>
          <a:p>
            <a:r>
              <a:rPr lang="en-US" altLang="ko-KR" sz="8800" dirty="0"/>
              <a:t>LOBBY BOY</a:t>
            </a:r>
            <a:endParaRPr lang="ko-KR" altLang="en-US" sz="88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F5966C9-5428-460E-972F-8ED308900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500" y="4242005"/>
            <a:ext cx="2861440" cy="396376"/>
          </a:xfrm>
        </p:spPr>
        <p:txBody>
          <a:bodyPr/>
          <a:lstStyle/>
          <a:p>
            <a:r>
              <a:rPr lang="en-US" altLang="ko-KR" sz="1000" dirty="0"/>
              <a:t>ADSTORE FREE PPT TEMPLATE</a:t>
            </a:r>
            <a:endParaRPr lang="ko-KR" altLang="en-US" sz="1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5AB39F-EAA7-4D9A-AB9F-39DC3771B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7476" y="2183684"/>
            <a:ext cx="3829050" cy="365125"/>
          </a:xfrm>
        </p:spPr>
        <p:txBody>
          <a:bodyPr/>
          <a:lstStyle/>
          <a:p>
            <a:pPr algn="dist" defTabSz="914400" latinLnBrk="1">
              <a:lnSpc>
                <a:spcPct val="90000"/>
              </a:lnSpc>
              <a:spcBef>
                <a:spcPts val="1000"/>
              </a:spcBef>
            </a:pPr>
            <a:r>
              <a:rPr lang="en-US" altLang="ko-KR" sz="1000" dirty="0">
                <a:solidFill>
                  <a:srgbClr val="E7454C"/>
                </a:solidFill>
                <a:latin typeface="+mj-lt"/>
                <a:ea typeface="+mj-ea"/>
                <a:cs typeface="+mj-cs"/>
              </a:rPr>
              <a:t>Designed by </a:t>
            </a:r>
            <a:r>
              <a:rPr lang="en-US" altLang="ko-KR" sz="1000" dirty="0" err="1">
                <a:solidFill>
                  <a:srgbClr val="E7454C"/>
                </a:solidFill>
                <a:latin typeface="+mj-lt"/>
                <a:ea typeface="+mj-ea"/>
                <a:cs typeface="+mj-cs"/>
              </a:rPr>
              <a:t>L@rgo</a:t>
            </a:r>
            <a:r>
              <a:rPr lang="en-US" altLang="ko-KR" sz="1000" dirty="0">
                <a:solidFill>
                  <a:srgbClr val="E7454C"/>
                </a:solidFill>
                <a:latin typeface="+mj-lt"/>
                <a:ea typeface="+mj-ea"/>
                <a:cs typeface="+mj-cs"/>
              </a:rPr>
              <a:t> . </a:t>
            </a:r>
            <a:r>
              <a:rPr lang="en-US" altLang="ko-KR" sz="1000" dirty="0" err="1">
                <a:solidFill>
                  <a:srgbClr val="E7454C"/>
                </a:solidFill>
                <a:latin typeface="+mj-lt"/>
                <a:ea typeface="+mj-ea"/>
                <a:cs typeface="+mj-cs"/>
              </a:rPr>
              <a:t>ADStore</a:t>
            </a:r>
            <a:endParaRPr lang="ko-KR" altLang="en-US" sz="1000" dirty="0">
              <a:solidFill>
                <a:srgbClr val="E7454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다이아몬드 14">
            <a:extLst>
              <a:ext uri="{FF2B5EF4-FFF2-40B4-BE49-F238E27FC236}">
                <a16:creationId xmlns:a16="http://schemas.microsoft.com/office/drawing/2014/main" id="{FF88D33E-EC5F-4CFE-9542-F7A81D990A72}"/>
              </a:ext>
            </a:extLst>
          </p:cNvPr>
          <p:cNvSpPr/>
          <p:nvPr/>
        </p:nvSpPr>
        <p:spPr>
          <a:xfrm>
            <a:off x="4530725" y="6006302"/>
            <a:ext cx="82550" cy="82550"/>
          </a:xfrm>
          <a:prstGeom prst="diamond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BB2CFEB2-0C98-4636-A5A5-96B1A9983EAE}"/>
              </a:ext>
            </a:extLst>
          </p:cNvPr>
          <p:cNvCxnSpPr>
            <a:cxnSpLocks/>
          </p:cNvCxnSpPr>
          <p:nvPr/>
        </p:nvCxnSpPr>
        <p:spPr>
          <a:xfrm>
            <a:off x="3207720" y="4154166"/>
            <a:ext cx="2717000" cy="0"/>
          </a:xfrm>
          <a:prstGeom prst="line">
            <a:avLst/>
          </a:prstGeom>
          <a:noFill/>
          <a:ln w="19050" cap="rnd">
            <a:solidFill>
              <a:srgbClr val="E7454C"/>
            </a:solidFill>
            <a:round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AFE87C7-71E9-45BB-B016-E05876430445}"/>
              </a:ext>
            </a:extLst>
          </p:cNvPr>
          <p:cNvCxnSpPr>
            <a:cxnSpLocks/>
          </p:cNvCxnSpPr>
          <p:nvPr/>
        </p:nvCxnSpPr>
        <p:spPr>
          <a:xfrm>
            <a:off x="2577240" y="2636648"/>
            <a:ext cx="3977960" cy="0"/>
          </a:xfrm>
          <a:prstGeom prst="line">
            <a:avLst/>
          </a:prstGeom>
          <a:noFill/>
          <a:ln w="19050" cap="rnd">
            <a:solidFill>
              <a:srgbClr val="E7454C"/>
            </a:solidFill>
            <a:round/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36897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6283C3-25B9-4397-ACF2-06DB92654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LOBBY BOY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4055BD7-F9C1-4B63-B358-BFEB842147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7EFD777-35D8-4797-9565-30563FBF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CE5973"/>
          </a:solidFill>
        </p:spPr>
        <p:txBody>
          <a:bodyPr/>
          <a:lstStyle/>
          <a:p>
            <a:r>
              <a:rPr lang="en-US" dirty="0"/>
              <a:t>Designed by </a:t>
            </a:r>
            <a:r>
              <a:rPr lang="en-US" dirty="0" err="1"/>
              <a:t>L@rgo</a:t>
            </a:r>
            <a:r>
              <a:rPr lang="en-US" dirty="0"/>
              <a:t> . </a:t>
            </a:r>
            <a:r>
              <a:rPr lang="en-US" dirty="0" err="1"/>
              <a:t>ADStore</a:t>
            </a:r>
            <a:endParaRPr 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6EF70A6-CE6F-4861-A3FD-3479074FAFDC}"/>
              </a:ext>
            </a:extLst>
          </p:cNvPr>
          <p:cNvSpPr txBox="1">
            <a:spLocks/>
          </p:cNvSpPr>
          <p:nvPr/>
        </p:nvSpPr>
        <p:spPr>
          <a:xfrm>
            <a:off x="3646763" y="2167637"/>
            <a:ext cx="1849162" cy="3717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800" b="0" kern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D6DE"/>
                </a:solidFill>
                <a:latin typeface="+mj-ea"/>
                <a:ea typeface="+mj-ea"/>
                <a:cs typeface="+mj-cs"/>
              </a:defRPr>
            </a:lvl1pPr>
          </a:lstStyle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</a:rPr>
              <a:t>·</a:t>
            </a:r>
            <a:endParaRPr lang="en-US" altLang="ko-KR" sz="1800" dirty="0">
              <a:latin typeface="+mn-ea"/>
              <a:ea typeface="+mn-ea"/>
            </a:endParaRP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  <a:ea typeface="+mn-ea"/>
              </a:rPr>
              <a:t>DESIGN</a:t>
            </a: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  <a:ea typeface="+mn-ea"/>
              </a:rPr>
              <a:t>·</a:t>
            </a: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  <a:ea typeface="+mn-ea"/>
              </a:rPr>
              <a:t>ART</a:t>
            </a: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</a:rPr>
              <a:t>·</a:t>
            </a:r>
            <a:endParaRPr lang="en-US" altLang="ko-KR" sz="1800" dirty="0">
              <a:latin typeface="+mn-ea"/>
              <a:ea typeface="+mn-ea"/>
            </a:endParaRP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  <a:ea typeface="+mn-ea"/>
              </a:rPr>
              <a:t>CONCEPT</a:t>
            </a: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</a:rPr>
              <a:t>·</a:t>
            </a:r>
            <a:endParaRPr lang="en-US" altLang="ko-KR" sz="1800" dirty="0">
              <a:latin typeface="+mn-ea"/>
              <a:ea typeface="+mn-ea"/>
            </a:endParaRP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  <a:ea typeface="+mn-ea"/>
              </a:rPr>
              <a:t>SUMMARY</a:t>
            </a:r>
          </a:p>
          <a:p>
            <a:pPr algn="dist">
              <a:lnSpc>
                <a:spcPct val="150000"/>
              </a:lnSpc>
            </a:pPr>
            <a:r>
              <a:rPr lang="en-US" altLang="ko-KR" sz="1800" dirty="0">
                <a:latin typeface="+mn-ea"/>
              </a:rPr>
              <a:t>·</a:t>
            </a:r>
            <a:endParaRPr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394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>
            <a:extLst>
              <a:ext uri="{FF2B5EF4-FFF2-40B4-BE49-F238E27FC236}">
                <a16:creationId xmlns:a16="http://schemas.microsoft.com/office/drawing/2014/main" id="{46910AE1-274D-4E0A-AEA9-D7C491DC8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82" y="4363330"/>
            <a:ext cx="2998918" cy="1456615"/>
          </a:xfrm>
        </p:spPr>
        <p:txBody>
          <a:bodyPr>
            <a:normAutofit/>
          </a:bodyPr>
          <a:lstStyle/>
          <a:p>
            <a:pPr algn="l"/>
            <a:r>
              <a:rPr lang="en-US" altLang="ko-KR" sz="1100" dirty="0"/>
              <a:t>Rudeness is merely an expression of fear. </a:t>
            </a:r>
          </a:p>
          <a:p>
            <a:pPr algn="l"/>
            <a:r>
              <a:rPr lang="en-US" altLang="ko-KR" sz="1100" dirty="0"/>
              <a:t>People fear they won't get what they want. </a:t>
            </a:r>
          </a:p>
          <a:p>
            <a:pPr algn="l"/>
            <a:r>
              <a:rPr lang="en-US" altLang="ko-KR" sz="1100" dirty="0"/>
              <a:t>The most dreadful and unattractive person </a:t>
            </a:r>
          </a:p>
          <a:p>
            <a:pPr algn="l"/>
            <a:r>
              <a:rPr lang="en-US" altLang="ko-KR" sz="1100" dirty="0"/>
              <a:t>only needs to be loved, </a:t>
            </a:r>
          </a:p>
          <a:p>
            <a:pPr algn="l"/>
            <a:r>
              <a:rPr lang="en-US" altLang="ko-KR" sz="1100" dirty="0"/>
              <a:t>and they will open up like a flower.</a:t>
            </a:r>
            <a:endParaRPr lang="ko-KR" altLang="en-US" sz="1100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6F7D756-AC99-4C4F-87F7-A32BA994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F621-4FC3-44DB-97C1-2906C2BBA181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33B5F72F-AB00-475C-953E-B5678364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752" y="556398"/>
            <a:ext cx="2284496" cy="383968"/>
          </a:xfrm>
        </p:spPr>
        <p:txBody>
          <a:bodyPr/>
          <a:lstStyle/>
          <a:p>
            <a:r>
              <a:rPr lang="en-US" altLang="ko-KR" dirty="0"/>
              <a:t>M.GUSTAVE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E1547A-A470-43A0-ACC9-0185661D3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2684" y="929832"/>
            <a:ext cx="2318632" cy="206104"/>
          </a:xfrm>
        </p:spPr>
        <p:txBody>
          <a:bodyPr/>
          <a:lstStyle/>
          <a:p>
            <a:r>
              <a:rPr lang="en-US" altLang="ko-KR" dirty="0"/>
              <a:t>Designed by </a:t>
            </a:r>
            <a:r>
              <a:rPr lang="en-US" altLang="ko-KR" dirty="0" err="1"/>
              <a:t>L@rgo</a:t>
            </a:r>
            <a:r>
              <a:rPr lang="en-US" altLang="ko-KR" dirty="0"/>
              <a:t> . </a:t>
            </a:r>
            <a:r>
              <a:rPr lang="en-US" altLang="ko-KR" dirty="0" err="1"/>
              <a:t>ADStore</a:t>
            </a:r>
            <a:endParaRPr lang="ko-KR" altLang="en-US" dirty="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CBE9807-342C-4F43-94BA-F3B6B987775A}"/>
              </a:ext>
            </a:extLst>
          </p:cNvPr>
          <p:cNvGrpSpPr/>
          <p:nvPr/>
        </p:nvGrpSpPr>
        <p:grpSpPr>
          <a:xfrm>
            <a:off x="1261592" y="1509370"/>
            <a:ext cx="3632353" cy="4572532"/>
            <a:chOff x="371625" y="1288574"/>
            <a:chExt cx="4159423" cy="5236027"/>
          </a:xfrm>
        </p:grpSpPr>
        <p:sp>
          <p:nvSpPr>
            <p:cNvPr id="11" name="배지 10">
              <a:extLst>
                <a:ext uri="{FF2B5EF4-FFF2-40B4-BE49-F238E27FC236}">
                  <a16:creationId xmlns:a16="http://schemas.microsoft.com/office/drawing/2014/main" id="{41A489D7-088A-4C30-A2D8-A0B406D751B3}"/>
                </a:ext>
              </a:extLst>
            </p:cNvPr>
            <p:cNvSpPr/>
            <p:nvPr/>
          </p:nvSpPr>
          <p:spPr>
            <a:xfrm>
              <a:off x="495300" y="1412249"/>
              <a:ext cx="3931444" cy="5016017"/>
            </a:xfrm>
            <a:prstGeom prst="plaque">
              <a:avLst>
                <a:gd name="adj" fmla="val 2088"/>
              </a:avLst>
            </a:prstGeom>
            <a:solidFill>
              <a:srgbClr val="E74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배지 12">
              <a:extLst>
                <a:ext uri="{FF2B5EF4-FFF2-40B4-BE49-F238E27FC236}">
                  <a16:creationId xmlns:a16="http://schemas.microsoft.com/office/drawing/2014/main" id="{EAFF5579-A06E-4E07-ACE8-AED3A0367452}"/>
                </a:ext>
              </a:extLst>
            </p:cNvPr>
            <p:cNvSpPr/>
            <p:nvPr/>
          </p:nvSpPr>
          <p:spPr>
            <a:xfrm>
              <a:off x="577850" y="1509371"/>
              <a:ext cx="3756046" cy="4792232"/>
            </a:xfrm>
            <a:prstGeom prst="plaque">
              <a:avLst>
                <a:gd name="adj" fmla="val 2088"/>
              </a:avLst>
            </a:prstGeom>
            <a:blipFill dpi="0" rotWithShape="1">
              <a:blip r:embed="rId2"/>
              <a:srcRect/>
              <a:stretch>
                <a:fillRect t="-10000" r="-110000" b="-10000"/>
              </a:stretch>
            </a:blipFill>
            <a:ln>
              <a:solidFill>
                <a:srgbClr val="E745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D3485432-6E8B-486A-ACFE-1FF70EDC9CE7}"/>
                </a:ext>
              </a:extLst>
            </p:cNvPr>
            <p:cNvSpPr/>
            <p:nvPr/>
          </p:nvSpPr>
          <p:spPr>
            <a:xfrm>
              <a:off x="4434713" y="6428266"/>
              <a:ext cx="96335" cy="96335"/>
            </a:xfrm>
            <a:prstGeom prst="ellipse">
              <a:avLst/>
            </a:prstGeom>
            <a:solidFill>
              <a:srgbClr val="E74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4FAAF930-50C5-48A7-A23F-C9961ADB356C}"/>
                </a:ext>
              </a:extLst>
            </p:cNvPr>
            <p:cNvSpPr/>
            <p:nvPr/>
          </p:nvSpPr>
          <p:spPr>
            <a:xfrm>
              <a:off x="371625" y="1288574"/>
              <a:ext cx="123675" cy="123675"/>
            </a:xfrm>
            <a:prstGeom prst="ellipse">
              <a:avLst/>
            </a:prstGeom>
            <a:solidFill>
              <a:srgbClr val="E74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내용 개체 틀 1">
            <a:extLst>
              <a:ext uri="{FF2B5EF4-FFF2-40B4-BE49-F238E27FC236}">
                <a16:creationId xmlns:a16="http://schemas.microsoft.com/office/drawing/2014/main" id="{795478C5-234D-4C13-8210-71117F248D65}"/>
              </a:ext>
            </a:extLst>
          </p:cNvPr>
          <p:cNvSpPr txBox="1">
            <a:spLocks/>
          </p:cNvSpPr>
          <p:nvPr/>
        </p:nvSpPr>
        <p:spPr>
          <a:xfrm>
            <a:off x="4955382" y="3807573"/>
            <a:ext cx="2998918" cy="468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spc="-80" baseline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745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800" b="1" dirty="0"/>
              <a:t>M.GUSTAVE</a:t>
            </a:r>
            <a:endParaRPr lang="ko-KR" altLang="en-US" sz="1800" b="1" dirty="0"/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52BD7008-A07C-4F0D-AC67-913780B7E321}"/>
              </a:ext>
            </a:extLst>
          </p:cNvPr>
          <p:cNvCxnSpPr/>
          <p:nvPr/>
        </p:nvCxnSpPr>
        <p:spPr>
          <a:xfrm>
            <a:off x="5048250" y="4238000"/>
            <a:ext cx="1143000" cy="0"/>
          </a:xfrm>
          <a:prstGeom prst="line">
            <a:avLst/>
          </a:prstGeom>
          <a:ln w="34925">
            <a:solidFill>
              <a:srgbClr val="E745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88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33B5F72F-AB00-475C-953E-B56783643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3200" dirty="0"/>
              <a:t>LOBBY BOY</a:t>
            </a:r>
            <a:endParaRPr lang="ko-KR" altLang="en-US" sz="3200" dirty="0"/>
          </a:p>
        </p:txBody>
      </p:sp>
      <p:sp>
        <p:nvSpPr>
          <p:cNvPr id="8" name="부제목 7">
            <a:extLst>
              <a:ext uri="{FF2B5EF4-FFF2-40B4-BE49-F238E27FC236}">
                <a16:creationId xmlns:a16="http://schemas.microsoft.com/office/drawing/2014/main" id="{09F8750B-9F28-485B-8284-1D60A7710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6969" y="1005062"/>
            <a:ext cx="2198505" cy="185798"/>
          </a:xfrm>
        </p:spPr>
        <p:txBody>
          <a:bodyPr/>
          <a:lstStyle/>
          <a:p>
            <a:r>
              <a:rPr lang="en-US" altLang="ko-KR" sz="1000" dirty="0"/>
              <a:t>ADSTORE </a:t>
            </a:r>
            <a:r>
              <a:rPr lang="en-US" altLang="ko-KR" sz="1000"/>
              <a:t>PPT TEMPLATE</a:t>
            </a:r>
            <a:endParaRPr lang="ko-KR" altLang="en-US" sz="1000" dirty="0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B194B175-5600-43E2-A7BC-015545A85D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19593" y="2403690"/>
            <a:ext cx="3936731" cy="3430766"/>
          </a:xfrm>
        </p:spPr>
        <p:txBody>
          <a:bodyPr>
            <a:normAutofit/>
          </a:bodyPr>
          <a:lstStyle/>
          <a:p>
            <a:pPr algn="l"/>
            <a:r>
              <a:rPr lang="en-US" altLang="ko-KR" sz="1500" dirty="0"/>
              <a:t>I must say, I find that girl utterly delightful. </a:t>
            </a:r>
          </a:p>
          <a:p>
            <a:pPr algn="l"/>
            <a:r>
              <a:rPr lang="en-US" altLang="ko-KR" sz="1500" dirty="0"/>
              <a:t>Flat as a board, enormous birthmark </a:t>
            </a:r>
          </a:p>
          <a:p>
            <a:pPr algn="l"/>
            <a:r>
              <a:rPr lang="en-US" altLang="ko-KR" sz="1500" dirty="0"/>
              <a:t>the shape of Mexico over half her face, </a:t>
            </a:r>
          </a:p>
          <a:p>
            <a:pPr algn="l"/>
            <a:r>
              <a:rPr lang="en-US" altLang="ko-KR" sz="1500" dirty="0"/>
              <a:t>sweating for hours on end </a:t>
            </a:r>
          </a:p>
          <a:p>
            <a:pPr algn="l"/>
            <a:r>
              <a:rPr lang="en-US" altLang="ko-KR" sz="1500" dirty="0"/>
              <a:t>in that sweltering kitchen, while </a:t>
            </a:r>
            <a:r>
              <a:rPr lang="en-US" altLang="ko-KR" sz="1500" dirty="0" err="1"/>
              <a:t>Mendl</a:t>
            </a:r>
            <a:r>
              <a:rPr lang="en-US" altLang="ko-KR" sz="1500" dirty="0"/>
              <a:t>, </a:t>
            </a:r>
          </a:p>
          <a:p>
            <a:pPr algn="l"/>
            <a:r>
              <a:rPr lang="en-US" altLang="ko-KR" sz="1500" dirty="0"/>
              <a:t>genius though he is, </a:t>
            </a:r>
          </a:p>
          <a:p>
            <a:pPr algn="l"/>
            <a:r>
              <a:rPr lang="en-US" altLang="ko-KR" sz="1500" dirty="0"/>
              <a:t>looms over her like a hulking gorilla. </a:t>
            </a:r>
          </a:p>
          <a:p>
            <a:pPr algn="l"/>
            <a:r>
              <a:rPr lang="en-US" altLang="ko-KR" sz="1500" dirty="0"/>
              <a:t>Yet without question, </a:t>
            </a:r>
          </a:p>
          <a:p>
            <a:pPr algn="l"/>
            <a:r>
              <a:rPr lang="en-US" altLang="ko-KR" sz="1500" dirty="0"/>
              <a:t>without fail, always and invariably, </a:t>
            </a:r>
          </a:p>
          <a:p>
            <a:pPr algn="l"/>
            <a:r>
              <a:rPr lang="en-US" altLang="ko-KR" sz="1500" dirty="0"/>
              <a:t>she's exceedingly lovely.</a:t>
            </a:r>
            <a:endParaRPr lang="ko-KR" altLang="en-US" sz="1500" dirty="0"/>
          </a:p>
        </p:txBody>
      </p:sp>
      <p:pic>
        <p:nvPicPr>
          <p:cNvPr id="1026" name="Picture 2" descr="ì¢ì´, ì¬ì§, ë´í¬, ì¹´ë, íì´ë¸, ì¸µ">
            <a:extLst>
              <a:ext uri="{FF2B5EF4-FFF2-40B4-BE49-F238E27FC236}">
                <a16:creationId xmlns:a16="http://schemas.microsoft.com/office/drawing/2014/main" id="{8CAFE0EA-B59F-4C79-ACEA-3F67B9DE9F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266" b="8266"/>
          <a:stretch/>
        </p:blipFill>
        <p:spPr bwMode="auto">
          <a:xfrm>
            <a:off x="557700" y="1732296"/>
            <a:ext cx="4109550" cy="3957936"/>
          </a:xfrm>
          <a:prstGeom prst="plaque">
            <a:avLst>
              <a:gd name="adj" fmla="val 1928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58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나눔스퀘어 Bold"/>
        <a:ea typeface="나눔스퀘어 Bold"/>
        <a:cs typeface=""/>
      </a:majorFont>
      <a:minorFont>
        <a:latin typeface="나눔스퀘어"/>
        <a:ea typeface="나눔스퀘어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3317</TotalTime>
  <Words>157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나눔스퀘어</vt:lpstr>
      <vt:lpstr>나눔스퀘어 Bold</vt:lpstr>
      <vt:lpstr>맑은 고딕</vt:lpstr>
      <vt:lpstr>Arial</vt:lpstr>
      <vt:lpstr>Office 테마</vt:lpstr>
      <vt:lpstr>LOBBY BOY</vt:lpstr>
      <vt:lpstr>LOBBY BOY</vt:lpstr>
      <vt:lpstr>M.GUSTAVE</vt:lpstr>
      <vt:lpstr>LOBBY BOY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adstorepost.com</dc:creator>
  <cp:lastModifiedBy>L@rgo_Adstorepost.com</cp:lastModifiedBy>
  <cp:revision>287</cp:revision>
  <dcterms:created xsi:type="dcterms:W3CDTF">2017-09-29T06:49:54Z</dcterms:created>
  <dcterms:modified xsi:type="dcterms:W3CDTF">2018-06-16T19:45:59Z</dcterms:modified>
</cp:coreProperties>
</file>