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72" r:id="rId4"/>
    <p:sldId id="27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5AC"/>
    <a:srgbClr val="FFB7B7"/>
    <a:srgbClr val="FCD6E9"/>
    <a:srgbClr val="FFAFAF"/>
    <a:srgbClr val="FF9999"/>
    <a:srgbClr val="FBE4EB"/>
    <a:srgbClr val="9BA8CE"/>
    <a:srgbClr val="8FB4FF"/>
    <a:srgbClr val="6699FF"/>
    <a:srgbClr val="84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9" autoAdjust="0"/>
    <p:restoredTop sz="95480" autoAdjust="0"/>
  </p:normalViewPr>
  <p:slideViewPr>
    <p:cSldViewPr snapToGrid="0">
      <p:cViewPr>
        <p:scale>
          <a:sx n="66" d="100"/>
          <a:sy n="66" d="100"/>
        </p:scale>
        <p:origin x="1350" y="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AD422-0CE2-7345-9C9C-5AE431B01D98}" type="datetimeFigureOut">
              <a:rPr lang="en-US" altLang="ko-KR" smtClean="0"/>
              <a:t>3/30/2017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AF04-A4AB-394B-8174-0452DE40444D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78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593C2-BB06-FE4C-A097-5F24D72EFBBA}" type="datetimeFigureOut">
              <a:rPr lang="en-US" altLang="ko-KR" smtClean="0"/>
              <a:t>3/30/2017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0F5F-2408-184D-BCB4-04B8D7BCC9C3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8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2906" y="5695520"/>
            <a:ext cx="2086186" cy="593536"/>
          </a:xfrm>
        </p:spPr>
        <p:txBody>
          <a:bodyPr lIns="0" rIns="0" anchor="ctr">
            <a:normAutofit/>
          </a:bodyPr>
          <a:lstStyle>
            <a:lvl1pPr marL="0" indent="0" algn="dist">
              <a:buFont typeface="Arial" panose="020B0604020202020204" pitchFamily="34" charset="0"/>
              <a:buNone/>
              <a:defRPr sz="6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ADSTORE PT TEMPLATE</a:t>
            </a:r>
          </a:p>
          <a:p>
            <a:r>
              <a:rPr lang="en-US" dirty="0"/>
              <a:t>DESIGEND BY L@RGO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 rot="20700000">
            <a:off x="4317606" y="1358279"/>
            <a:ext cx="3359824" cy="1107996"/>
          </a:xfrm>
          <a:noFill/>
          <a:effectLst>
            <a:outerShdw dist="50800" dir="2700000" sx="101000" sy="101000" algn="tl" rotWithShape="0">
              <a:srgbClr val="5F75AC"/>
            </a:outerShdw>
          </a:effectLst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6800" i="1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</a:defRPr>
            </a:lvl1pPr>
          </a:lstStyle>
          <a:p>
            <a:pPr lvl="0"/>
            <a:r>
              <a:rPr lang="en-US" altLang="ko-KR" dirty="0"/>
              <a:t>SPLIT!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4421423" y="2100942"/>
            <a:ext cx="3527425" cy="1692771"/>
          </a:xfrm>
          <a:effectLst>
            <a:outerShdw dist="50800" dir="2700000" sx="101000" sy="101000" algn="tl" rotWithShape="0">
              <a:srgbClr val="5F75AC"/>
            </a:outerShdw>
          </a:effectLst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800" i="1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ko-KR" dirty="0"/>
              <a:t>TILTING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 rot="20700000">
            <a:off x="6055920" y="1769291"/>
            <a:ext cx="1381458" cy="332981"/>
          </a:xfrm>
          <a:prstGeom prst="parallelogram">
            <a:avLst>
              <a:gd name="adj" fmla="val 18802"/>
            </a:avLst>
          </a:prstGeom>
          <a:solidFill>
            <a:srgbClr val="FFB7B7"/>
          </a:solidFill>
          <a:effectLst/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2000" i="1" baseline="0">
                <a:solidFill>
                  <a:schemeClr val="bg1"/>
                </a:solidFill>
                <a:latin typeface="Built Titling Sb" panose="020B0706030202080204" pitchFamily="34" charset="0"/>
              </a:defRPr>
            </a:lvl1pPr>
            <a:lvl2pPr>
              <a:defRPr>
                <a:latin typeface="Built Titling Sb" panose="020B0706030202080204" pitchFamily="34" charset="0"/>
              </a:defRPr>
            </a:lvl2pPr>
            <a:lvl3pPr>
              <a:defRPr>
                <a:latin typeface="Built Titling Sb" panose="020B0706030202080204" pitchFamily="34" charset="0"/>
              </a:defRPr>
            </a:lvl3pPr>
            <a:lvl4pPr>
              <a:defRPr>
                <a:latin typeface="Built Titling Sb" panose="020B0706030202080204" pitchFamily="34" charset="0"/>
              </a:defRPr>
            </a:lvl4pPr>
            <a:lvl5pPr>
              <a:defRPr>
                <a:latin typeface="Built Titling Sb" panose="020B0706030202080204" pitchFamily="34" charset="0"/>
              </a:defRPr>
            </a:lvl5pPr>
          </a:lstStyle>
          <a:p>
            <a:pPr lvl="0"/>
            <a:r>
              <a:rPr lang="en-US" altLang="ko-KR" dirty="0"/>
              <a:t>DESIGNED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4627409" y="3438176"/>
            <a:ext cx="3374978" cy="846386"/>
          </a:xfrm>
          <a:effectLst>
            <a:outerShdw dist="50800" dir="2700000" sx="101000" sy="101000" algn="tl" rotWithShape="0">
              <a:srgbClr val="5F75AC"/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lvl1pPr>
              <a:defRPr lang="ko-KR" altLang="en-US" sz="5500" i="1" baseline="0" dirty="0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altLang="ko-KR" dirty="0"/>
              <a:t>ITALIC </a:t>
            </a:r>
            <a:r>
              <a:rPr lang="en-US" altLang="ko-KR" dirty="0" err="1"/>
              <a:t>TYPe</a:t>
            </a:r>
            <a:r>
              <a:rPr lang="en-US" altLang="ko-KR" dirty="0"/>
              <a:t> - 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 flipV="1">
            <a:off x="7143197" y="423106"/>
            <a:ext cx="5245356" cy="1406466"/>
          </a:xfrm>
          <a:prstGeom prst="line">
            <a:avLst/>
          </a:prstGeom>
          <a:ln w="25400" cap="rnd">
            <a:solidFill>
              <a:srgbClr val="FFB7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 flipV="1">
            <a:off x="0" y="4551841"/>
            <a:ext cx="4557234" cy="1221105"/>
          </a:xfrm>
          <a:prstGeom prst="line">
            <a:avLst/>
          </a:prstGeom>
          <a:ln w="25400" cap="rnd">
            <a:solidFill>
              <a:srgbClr val="FFB7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 userDrawn="1"/>
        </p:nvSpPr>
        <p:spPr>
          <a:xfrm>
            <a:off x="6049195" y="944622"/>
            <a:ext cx="93608" cy="93608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 userDrawn="1"/>
        </p:nvSpPr>
        <p:spPr>
          <a:xfrm>
            <a:off x="6057161" y="4952293"/>
            <a:ext cx="93608" cy="93608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94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rgbClr val="FF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-20393" y="0"/>
            <a:ext cx="12212392" cy="6858000"/>
            <a:chOff x="-20393" y="0"/>
            <a:chExt cx="12212392" cy="6858000"/>
          </a:xfrm>
          <a:solidFill>
            <a:srgbClr val="5F75AC"/>
          </a:solidFill>
        </p:grpSpPr>
        <p:grpSp>
          <p:nvGrpSpPr>
            <p:cNvPr id="15" name="그룹 14"/>
            <p:cNvGrpSpPr/>
            <p:nvPr userDrawn="1"/>
          </p:nvGrpSpPr>
          <p:grpSpPr>
            <a:xfrm>
              <a:off x="-20393" y="0"/>
              <a:ext cx="12212392" cy="6858000"/>
              <a:chOff x="1041130" y="0"/>
              <a:chExt cx="10092886" cy="6858000"/>
            </a:xfrm>
            <a:grpFill/>
          </p:grpSpPr>
          <p:sp>
            <p:nvSpPr>
              <p:cNvPr id="16" name="직사각형 15"/>
              <p:cNvSpPr/>
              <p:nvPr/>
            </p:nvSpPr>
            <p:spPr>
              <a:xfrm>
                <a:off x="7784272" y="0"/>
                <a:ext cx="3349744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041130" y="0"/>
                <a:ext cx="3286125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타원 18"/>
            <p:cNvSpPr/>
            <p:nvPr userDrawn="1"/>
          </p:nvSpPr>
          <p:spPr>
            <a:xfrm>
              <a:off x="7878641" y="477641"/>
              <a:ext cx="571135" cy="571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 userDrawn="1"/>
          </p:nvSpPr>
          <p:spPr>
            <a:xfrm>
              <a:off x="3609094" y="477641"/>
              <a:ext cx="571135" cy="571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6562" y="5672732"/>
            <a:ext cx="2294805" cy="593536"/>
          </a:xfrm>
        </p:spPr>
        <p:txBody>
          <a:bodyPr lIns="0" rIns="0" anchor="ctr">
            <a:normAutofit/>
          </a:bodyPr>
          <a:lstStyle>
            <a:lvl1pPr marL="0" indent="0" algn="dist">
              <a:buFont typeface="Arial" panose="020B0604020202020204" pitchFamily="34" charset="0"/>
              <a:buNone/>
              <a:defRPr sz="8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5F75AC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ADSTORE PT TEMPLATE</a:t>
            </a:r>
          </a:p>
          <a:p>
            <a:r>
              <a:rPr lang="en-US" dirty="0"/>
              <a:t>DESIGNED BY L@RGO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 rot="20700000">
            <a:off x="4317606" y="1358279"/>
            <a:ext cx="3359824" cy="1107996"/>
          </a:xfrm>
          <a:noFill/>
          <a:effectLst>
            <a:outerShdw dist="50800" dir="2700000" sx="101000" sy="101000" algn="tl" rotWithShape="0">
              <a:srgbClr val="5F75AC"/>
            </a:outerShdw>
          </a:effectLst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6800" i="1">
                <a:solidFill>
                  <a:schemeClr val="bg1"/>
                </a:solidFill>
                <a:effectLst>
                  <a:outerShdw dist="50800" dir="2700000" sx="101000" sy="101000" algn="tl" rotWithShape="0">
                    <a:srgbClr val="5F75AC"/>
                  </a:outerShdw>
                </a:effectLst>
                <a:latin typeface="Built Titling Sb" panose="020B0706030202080204" pitchFamily="34" charset="0"/>
              </a:defRPr>
            </a:lvl1pPr>
          </a:lstStyle>
          <a:p>
            <a:pPr lvl="0"/>
            <a:r>
              <a:rPr lang="en-US" altLang="ko-KR" dirty="0"/>
              <a:t>SPLIT!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4421423" y="2100942"/>
            <a:ext cx="3527425" cy="1692771"/>
          </a:xfrm>
          <a:effectLst>
            <a:outerShdw dist="50800" dir="2700000" sx="101000" sy="101000" algn="tl" rotWithShape="0">
              <a:srgbClr val="5F75AC"/>
            </a:outerShdw>
          </a:effectLst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800" i="1">
                <a:solidFill>
                  <a:schemeClr val="bg1"/>
                </a:solidFill>
                <a:effectLst>
                  <a:outerShdw dist="50800" dir="2700000" sx="101000" sy="101000" algn="tl" rotWithShape="0">
                    <a:srgbClr val="5F75AC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ko-KR" dirty="0"/>
              <a:t>TILTING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 rot="20700000">
            <a:off x="6055920" y="1769291"/>
            <a:ext cx="1381458" cy="332981"/>
          </a:xfrm>
          <a:prstGeom prst="parallelogram">
            <a:avLst>
              <a:gd name="adj" fmla="val 18802"/>
            </a:avLst>
          </a:prstGeom>
          <a:solidFill>
            <a:schemeClr val="bg1"/>
          </a:solidFill>
          <a:effectLst>
            <a:outerShdw dist="50800" dir="2700000" sx="101000" sy="101000" algn="tl" rotWithShape="0">
              <a:srgbClr val="5F75AC"/>
            </a:outerShdw>
          </a:effectLst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2000" i="1" baseline="0">
                <a:solidFill>
                  <a:srgbClr val="5F75AC"/>
                </a:solidFill>
                <a:latin typeface="Built Titling Sb" panose="020B0706030202080204" pitchFamily="34" charset="0"/>
              </a:defRPr>
            </a:lvl1pPr>
            <a:lvl2pPr>
              <a:defRPr>
                <a:latin typeface="Built Titling Sb" panose="020B0706030202080204" pitchFamily="34" charset="0"/>
              </a:defRPr>
            </a:lvl2pPr>
            <a:lvl3pPr>
              <a:defRPr>
                <a:latin typeface="Built Titling Sb" panose="020B0706030202080204" pitchFamily="34" charset="0"/>
              </a:defRPr>
            </a:lvl3pPr>
            <a:lvl4pPr>
              <a:defRPr>
                <a:latin typeface="Built Titling Sb" panose="020B0706030202080204" pitchFamily="34" charset="0"/>
              </a:defRPr>
            </a:lvl4pPr>
            <a:lvl5pPr>
              <a:defRPr>
                <a:latin typeface="Built Titling Sb" panose="020B0706030202080204" pitchFamily="34" charset="0"/>
              </a:defRPr>
            </a:lvl5pPr>
          </a:lstStyle>
          <a:p>
            <a:pPr lvl="0"/>
            <a:r>
              <a:rPr lang="en-US" altLang="ko-KR" dirty="0"/>
              <a:t>DESIGNED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4627409" y="3409601"/>
            <a:ext cx="3374978" cy="846386"/>
          </a:xfrm>
          <a:effectLst>
            <a:outerShdw dist="50800" dir="2700000" sx="101000" sy="101000" algn="tl" rotWithShape="0">
              <a:srgbClr val="5F75AC"/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lvl1pPr>
              <a:defRPr lang="ko-KR" altLang="en-US" sz="5500" i="1" baseline="0" dirty="0">
                <a:solidFill>
                  <a:schemeClr val="bg1"/>
                </a:solidFill>
                <a:effectLst>
                  <a:outerShdw dist="50800" dir="2700000" sx="101000" sy="101000" algn="tl" rotWithShape="0">
                    <a:srgbClr val="5F75AC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altLang="ko-KR" dirty="0"/>
              <a:t>ITALIC </a:t>
            </a:r>
            <a:r>
              <a:rPr lang="en-US" altLang="ko-KR" dirty="0" err="1"/>
              <a:t>TYPe</a:t>
            </a:r>
            <a:r>
              <a:rPr lang="en-US" altLang="ko-KR" dirty="0"/>
              <a:t> - 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 flipV="1">
            <a:off x="7105650" y="466725"/>
            <a:ext cx="5103715" cy="1367535"/>
          </a:xfrm>
          <a:prstGeom prst="line">
            <a:avLst/>
          </a:prstGeom>
          <a:ln w="25400" cap="rnd">
            <a:solidFill>
              <a:srgbClr val="5F7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 flipV="1">
            <a:off x="-277145" y="4519613"/>
            <a:ext cx="4857345" cy="1301521"/>
          </a:xfrm>
          <a:prstGeom prst="line">
            <a:avLst/>
          </a:prstGeom>
          <a:ln w="25400" cap="rnd">
            <a:solidFill>
              <a:srgbClr val="5F7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 userDrawn="1"/>
        </p:nvSpPr>
        <p:spPr>
          <a:xfrm>
            <a:off x="6049195" y="1048776"/>
            <a:ext cx="93608" cy="93608"/>
          </a:xfrm>
          <a:prstGeom prst="ellipse">
            <a:avLst/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057161" y="4845879"/>
            <a:ext cx="93608" cy="93608"/>
          </a:xfrm>
          <a:prstGeom prst="ellipse">
            <a:avLst/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41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 userDrawn="1"/>
        </p:nvGrpSpPr>
        <p:grpSpPr>
          <a:xfrm>
            <a:off x="4014315" y="1637768"/>
            <a:ext cx="4170834" cy="4770652"/>
            <a:chOff x="158755" y="585800"/>
            <a:chExt cx="11899875" cy="5772489"/>
          </a:xfrm>
        </p:grpSpPr>
        <p:sp>
          <p:nvSpPr>
            <p:cNvPr id="13" name="배지 12"/>
            <p:cNvSpPr/>
            <p:nvPr userDrawn="1"/>
          </p:nvSpPr>
          <p:spPr>
            <a:xfrm flipH="1">
              <a:off x="545130" y="770503"/>
              <a:ext cx="11083635" cy="5412602"/>
            </a:xfrm>
            <a:prstGeom prst="plaque">
              <a:avLst>
                <a:gd name="adj" fmla="val 0"/>
              </a:avLst>
            </a:prstGeom>
            <a:solidFill>
              <a:srgbClr val="FFB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 userDrawn="1"/>
          </p:nvSpPr>
          <p:spPr>
            <a:xfrm flipH="1">
              <a:off x="158755" y="585800"/>
              <a:ext cx="11899875" cy="5772489"/>
            </a:xfrm>
            <a:prstGeom prst="rect">
              <a:avLst/>
            </a:prstGeom>
            <a:noFill/>
            <a:ln w="12700">
              <a:solidFill>
                <a:srgbClr val="FFB7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6399" y="2702431"/>
            <a:ext cx="2604596" cy="3144451"/>
          </a:xfrm>
          <a:effectLst/>
        </p:spPr>
        <p:txBody>
          <a:bodyPr vert="horz" wrap="square" lIns="0" tIns="0" rIns="0" bIns="0" rtlCol="0" anchor="ctr">
            <a:spAutoFit/>
          </a:bodyPr>
          <a:lstStyle>
            <a:lvl1pPr marL="0" marR="0" indent="0" algn="dist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00" i="0" dirty="0">
                <a:solidFill>
                  <a:schemeClr val="bg1"/>
                </a:solidFill>
                <a:effectLst>
                  <a:outerShdw dist="139700" dir="2700000" algn="tl" rotWithShape="0">
                    <a:srgbClr val="5F75AC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</a:lstStyle>
          <a:p>
            <a:pPr lvl="0" algn="dist">
              <a:lnSpc>
                <a:spcPct val="100000"/>
              </a:lnSpc>
            </a:pPr>
            <a:r>
              <a:rPr lang="en-US" altLang="ko-KR" dirty="0"/>
              <a:t>DESIGN</a:t>
            </a:r>
            <a:br>
              <a:rPr lang="en-US" altLang="ko-KR" dirty="0"/>
            </a:br>
            <a:endParaRPr lang="en-US" altLang="ko-KR" dirty="0"/>
          </a:p>
          <a:p>
            <a:pPr lvl="0" algn="dist">
              <a:lnSpc>
                <a:spcPct val="100000"/>
              </a:lnSpc>
            </a:pPr>
            <a:r>
              <a:rPr lang="en-US" dirty="0"/>
              <a:t>CONCEPT</a:t>
            </a:r>
            <a:br>
              <a:rPr lang="en-US" dirty="0"/>
            </a:br>
            <a:endParaRPr lang="en-US" dirty="0"/>
          </a:p>
          <a:p>
            <a:pPr lvl="0" algn="dist">
              <a:lnSpc>
                <a:spcPct val="100000"/>
              </a:lnSpc>
            </a:pPr>
            <a:r>
              <a:rPr lang="en-US" dirty="0"/>
              <a:t>ARTWORKS</a:t>
            </a:r>
            <a:br>
              <a:rPr lang="en-US" dirty="0"/>
            </a:br>
            <a:endParaRPr lang="en-US" dirty="0"/>
          </a:p>
          <a:p>
            <a:pPr lvl="0" algn="dist">
              <a:lnSpc>
                <a:spcPct val="100000"/>
              </a:lnSpc>
            </a:pPr>
            <a:r>
              <a:rPr lang="en-US" dirty="0"/>
              <a:t>GALLERY</a:t>
            </a:r>
            <a:br>
              <a:rPr lang="en-US" dirty="0"/>
            </a:br>
            <a:endParaRPr lang="en-US" altLang="ko-KR" dirty="0"/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CONTACT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7362" y="6501926"/>
            <a:ext cx="3884744" cy="217911"/>
          </a:xfrm>
        </p:spPr>
        <p:txBody>
          <a:bodyPr anchor="ctr"/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050" kern="1000" spc="-7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B7B7"/>
                </a:solidFill>
                <a:latin typeface="Built Titling Sb" panose="020B0706030202080204" pitchFamily="34" charset="0"/>
                <a:ea typeface="+mj-ea"/>
                <a:cs typeface="+mn-cs"/>
              </a:defRPr>
            </a:lvl1pPr>
          </a:lstStyle>
          <a:p>
            <a:r>
              <a:rPr lang="en-US" altLang="ko-KR"/>
              <a:t>DESIGNED BY L@RGO ADSTORE</a:t>
            </a:r>
            <a:endParaRPr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>
            <a:off x="4693785" y="1977896"/>
            <a:ext cx="2821712" cy="307777"/>
          </a:xfrm>
          <a:solidFill>
            <a:srgbClr val="5F75AC"/>
          </a:solidFill>
          <a:effectLst/>
        </p:spPr>
        <p:txBody>
          <a:bodyPr vert="horz" wrap="square" lIns="144000" tIns="0" rIns="144000" bIns="0" rtlCol="0" anchor="ctr">
            <a:spAutoFit/>
          </a:bodyPr>
          <a:lstStyle>
            <a:lvl1pPr algn="dist">
              <a:defRPr lang="ko-KR" altLang="en-US" sz="2000" i="0" baseline="0" dirty="0">
                <a:solidFill>
                  <a:schemeClr val="bg1"/>
                </a:solidFill>
                <a:effectLst/>
                <a:latin typeface="Built Titling Sb" panose="020B0706030202080204" pitchFamily="34" charset="0"/>
                <a:ea typeface="+mj-ea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43" name="타원 42"/>
          <p:cNvSpPr/>
          <p:nvPr userDrawn="1"/>
        </p:nvSpPr>
        <p:spPr>
          <a:xfrm>
            <a:off x="4059387" y="4068047"/>
            <a:ext cx="187760" cy="187760"/>
          </a:xfrm>
          <a:prstGeom prst="ellipse">
            <a:avLst/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 userDrawn="1"/>
        </p:nvSpPr>
        <p:spPr>
          <a:xfrm>
            <a:off x="7921834" y="4068047"/>
            <a:ext cx="187760" cy="187760"/>
          </a:xfrm>
          <a:prstGeom prst="ellipse">
            <a:avLst/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5"/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5306849" y="134797"/>
            <a:ext cx="1475270" cy="486512"/>
          </a:xfrm>
          <a:noFill/>
          <a:effectLst>
            <a:outerShdw dist="50800" dir="2700000" sx="101000" sy="101000" algn="tl" rotWithShape="0">
              <a:srgbClr val="5F75AC"/>
            </a:outerShdw>
          </a:effectLst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200" i="1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</a:defRPr>
            </a:lvl1pPr>
          </a:lstStyle>
          <a:p>
            <a:pPr lvl="0"/>
            <a:r>
              <a:rPr lang="en-US" altLang="ko-KR" dirty="0"/>
              <a:t>SPLIT!</a:t>
            </a:r>
            <a:endParaRPr lang="ko-KR" altLang="en-US" dirty="0"/>
          </a:p>
        </p:txBody>
      </p:sp>
      <p:sp>
        <p:nvSpPr>
          <p:cNvPr id="12" name="텍스트 개체 틀 3"/>
          <p:cNvSpPr>
            <a:spLocks noGrp="1"/>
          </p:cNvSpPr>
          <p:nvPr>
            <p:ph type="body" sz="quarter" idx="14" hasCustomPrompt="1"/>
          </p:nvPr>
        </p:nvSpPr>
        <p:spPr>
          <a:xfrm rot="20700000">
            <a:off x="5363078" y="469215"/>
            <a:ext cx="1548864" cy="738664"/>
          </a:xfrm>
          <a:effectLst>
            <a:outerShdw dist="50800" dir="2700000" sx="101000" sy="101000" algn="tl" rotWithShape="0">
              <a:srgbClr val="5F75AC"/>
            </a:outerShdw>
          </a:effectLst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800" i="1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ko-KR" dirty="0"/>
              <a:t>TILTING</a:t>
            </a:r>
            <a:endParaRPr lang="ko-KR" altLang="en-US" dirty="0"/>
          </a:p>
        </p:txBody>
      </p:sp>
      <p:sp>
        <p:nvSpPr>
          <p:cNvPr id="14" name="텍스트 개체 틀 9"/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6076683" y="302469"/>
            <a:ext cx="548231" cy="146210"/>
          </a:xfrm>
          <a:prstGeom prst="parallelogram">
            <a:avLst>
              <a:gd name="adj" fmla="val 18802"/>
            </a:avLst>
          </a:prstGeom>
          <a:solidFill>
            <a:srgbClr val="FFB7B7"/>
          </a:solidFill>
          <a:effectLst/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1050" i="1" baseline="0">
                <a:solidFill>
                  <a:schemeClr val="bg1"/>
                </a:solidFill>
                <a:latin typeface="Built Titling Sb" panose="020B0706030202080204" pitchFamily="34" charset="0"/>
              </a:defRPr>
            </a:lvl1pPr>
            <a:lvl2pPr>
              <a:defRPr>
                <a:latin typeface="Built Titling Sb" panose="020B0706030202080204" pitchFamily="34" charset="0"/>
              </a:defRPr>
            </a:lvl2pPr>
            <a:lvl3pPr>
              <a:defRPr>
                <a:latin typeface="Built Titling Sb" panose="020B0706030202080204" pitchFamily="34" charset="0"/>
              </a:defRPr>
            </a:lvl3pPr>
            <a:lvl4pPr>
              <a:defRPr>
                <a:latin typeface="Built Titling Sb" panose="020B0706030202080204" pitchFamily="34" charset="0"/>
              </a:defRPr>
            </a:lvl4pPr>
            <a:lvl5pPr>
              <a:defRPr>
                <a:latin typeface="Built Titling Sb" panose="020B0706030202080204" pitchFamily="34" charset="0"/>
              </a:defRPr>
            </a:lvl5pPr>
          </a:lstStyle>
          <a:p>
            <a:pPr lvl="0"/>
            <a:r>
              <a:rPr lang="en-US" altLang="ko-KR" dirty="0"/>
              <a:t>DESIGNED</a:t>
            </a:r>
            <a:endParaRPr lang="ko-KR" altLang="en-US" dirty="0"/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5457730" y="1087862"/>
            <a:ext cx="1481924" cy="369332"/>
          </a:xfrm>
          <a:effectLst>
            <a:outerShdw dist="50800" dir="2700000" sx="101000" sy="101000" algn="tl" rotWithShape="0">
              <a:srgbClr val="5F75AC"/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lvl1pPr>
              <a:defRPr lang="ko-KR" altLang="en-US" sz="2400" i="1" baseline="0" dirty="0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altLang="ko-KR" dirty="0"/>
              <a:t>ITALIC </a:t>
            </a:r>
            <a:r>
              <a:rPr lang="en-US" altLang="ko-KR" dirty="0" err="1"/>
              <a:t>TYPe</a:t>
            </a:r>
            <a:r>
              <a:rPr lang="en-US" altLang="ko-KR" dirty="0"/>
              <a:t> -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872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 flipH="1">
            <a:off x="1379538" y="0"/>
            <a:ext cx="108124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8105" y="309257"/>
            <a:ext cx="10823420" cy="541314"/>
          </a:xfr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>
              <a:buFont typeface="Arial" panose="020B0604020202020204" pitchFamily="34" charset="0"/>
              <a:buNone/>
              <a:defRPr lang="en-US" sz="3600" spc="-90" baseline="0" dirty="0">
                <a:solidFill>
                  <a:srgbClr val="5F75AC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en-US" dirty="0"/>
              <a:t>MAIN 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8103" y="872611"/>
            <a:ext cx="10823422" cy="30357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ko-KR" altLang="en-US" sz="14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5F75AC"/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SUBTITLE PLACEHOLDER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 rot="20700000">
            <a:off x="-92616" y="6368928"/>
            <a:ext cx="1357853" cy="14849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lIns="252000" rIns="108000" anchor="ctr">
            <a:noAutofit/>
          </a:bodyPr>
          <a:lstStyle>
            <a:lvl1pPr marL="0" indent="0" algn="dist">
              <a:lnSpc>
                <a:spcPct val="100000"/>
              </a:lnSpc>
              <a:buFont typeface="Arial" panose="020B0604020202020204" pitchFamily="34" charset="0"/>
              <a:buNone/>
              <a:defRPr sz="750" b="0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5F75AC"/>
                </a:solidFill>
                <a:latin typeface="+mn-lt"/>
                <a:ea typeface="+mj-ea"/>
              </a:defRPr>
            </a:lvl1pPr>
          </a:lstStyle>
          <a:p>
            <a:pPr lvl="0"/>
            <a:r>
              <a:rPr lang="en-US" altLang="ko-KR" dirty="0"/>
              <a:t>ADSTORE-L@RGO</a:t>
            </a:r>
            <a:endParaRPr lang="ko-KR" alt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736020" y="1404830"/>
            <a:ext cx="10122606" cy="5350904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ko-KR" altLang="en-US" sz="14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5F75AC"/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ADSTORE | </a:t>
            </a:r>
            <a:r>
              <a:rPr lang="en-US" altLang="ko-KR" dirty="0" err="1"/>
              <a:t>L@rgo</a:t>
            </a:r>
            <a:endParaRPr lang="ko-KR" altLang="en-US" dirty="0"/>
          </a:p>
        </p:txBody>
      </p:sp>
      <p:sp>
        <p:nvSpPr>
          <p:cNvPr id="12" name="텍스트 개체 틀 5"/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18776" y="121135"/>
            <a:ext cx="1314187" cy="486512"/>
          </a:xfrm>
          <a:noFill/>
          <a:effectLst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</a:defRPr>
            </a:lvl1pPr>
          </a:lstStyle>
          <a:p>
            <a:pPr lvl="0"/>
            <a:r>
              <a:rPr lang="en-US" altLang="ko-KR" dirty="0"/>
              <a:t>SPLIT!</a:t>
            </a:r>
            <a:endParaRPr lang="ko-KR" altLang="en-US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4" hasCustomPrompt="1"/>
          </p:nvPr>
        </p:nvSpPr>
        <p:spPr>
          <a:xfrm rot="20700000">
            <a:off x="73555" y="472111"/>
            <a:ext cx="1379745" cy="615553"/>
          </a:xfrm>
          <a:effectLst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000" i="1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ko-KR" dirty="0"/>
              <a:t>TILTING</a:t>
            </a:r>
            <a:endParaRPr lang="ko-KR" altLang="en-US" dirty="0"/>
          </a:p>
        </p:txBody>
      </p:sp>
      <p:sp>
        <p:nvSpPr>
          <p:cNvPr id="14" name="텍스트 개체 틀 9"/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596387" y="358257"/>
            <a:ext cx="488370" cy="146210"/>
          </a:xfrm>
          <a:prstGeom prst="parallelogram">
            <a:avLst>
              <a:gd name="adj" fmla="val 18802"/>
            </a:avLst>
          </a:prstGeom>
          <a:solidFill>
            <a:schemeClr val="bg1"/>
          </a:solidFill>
          <a:effectLst/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1000" i="1" spc="0" baseline="0">
                <a:solidFill>
                  <a:srgbClr val="FFB7B7"/>
                </a:solidFill>
                <a:latin typeface="Built Titling Sb" panose="020B0706030202080204" pitchFamily="34" charset="0"/>
              </a:defRPr>
            </a:lvl1pPr>
            <a:lvl2pPr>
              <a:defRPr>
                <a:latin typeface="Built Titling Sb" panose="020B0706030202080204" pitchFamily="34" charset="0"/>
              </a:defRPr>
            </a:lvl2pPr>
            <a:lvl3pPr>
              <a:defRPr>
                <a:latin typeface="Built Titling Sb" panose="020B0706030202080204" pitchFamily="34" charset="0"/>
              </a:defRPr>
            </a:lvl3pPr>
            <a:lvl4pPr>
              <a:defRPr>
                <a:latin typeface="Built Titling Sb" panose="020B0706030202080204" pitchFamily="34" charset="0"/>
              </a:defRPr>
            </a:lvl4pPr>
            <a:lvl5pPr>
              <a:defRPr>
                <a:latin typeface="Built Titling Sb" panose="020B0706030202080204" pitchFamily="34" charset="0"/>
              </a:defRPr>
            </a:lvl5pPr>
          </a:lstStyle>
          <a:p>
            <a:pPr lvl="0"/>
            <a:r>
              <a:rPr lang="en-US" altLang="ko-KR" dirty="0"/>
              <a:t>DESIGNED</a:t>
            </a:r>
            <a:endParaRPr lang="ko-KR" altLang="en-US" dirty="0"/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156971" y="961713"/>
            <a:ext cx="1320114" cy="276999"/>
          </a:xfrm>
          <a:effectLst/>
        </p:spPr>
        <p:txBody>
          <a:bodyPr vert="horz" wrap="square" lIns="0" tIns="0" rIns="0" bIns="0" rtlCol="0" anchor="ctr">
            <a:spAutoFit/>
          </a:bodyPr>
          <a:lstStyle>
            <a:lvl1pPr>
              <a:defRPr lang="ko-KR" altLang="en-US" sz="1800" i="1" baseline="0" dirty="0">
                <a:solidFill>
                  <a:schemeClr val="bg1"/>
                </a:solidFill>
                <a:effectLst>
                  <a:outerShdw dist="38100" dir="2700000" sx="101000" sy="101000" algn="tl" rotWithShape="0">
                    <a:srgbClr val="FFB7B7"/>
                  </a:outerShdw>
                </a:effectLst>
                <a:latin typeface="Built Titling Sb" panose="020B0706030202080204" pitchFamily="34" charset="0"/>
                <a:ea typeface="+mj-ea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altLang="ko-KR" dirty="0"/>
              <a:t>ITALIC </a:t>
            </a:r>
            <a:r>
              <a:rPr lang="en-US" altLang="ko-KR" dirty="0" err="1"/>
              <a:t>TYPe</a:t>
            </a:r>
            <a:r>
              <a:rPr lang="en-US" altLang="ko-KR" dirty="0"/>
              <a:t> - </a:t>
            </a:r>
            <a:endParaRPr lang="ko-KR" altLang="en-US" dirty="0"/>
          </a:p>
        </p:txBody>
      </p:sp>
      <p:grpSp>
        <p:nvGrpSpPr>
          <p:cNvPr id="110" name="그룹 109"/>
          <p:cNvGrpSpPr/>
          <p:nvPr userDrawn="1"/>
        </p:nvGrpSpPr>
        <p:grpSpPr>
          <a:xfrm rot="20700000">
            <a:off x="98110" y="6209374"/>
            <a:ext cx="1166045" cy="454043"/>
            <a:chOff x="71919" y="6016492"/>
            <a:chExt cx="1166045" cy="454043"/>
          </a:xfrm>
        </p:grpSpPr>
        <p:sp>
          <p:nvSpPr>
            <p:cNvPr id="4" name="사각형: 둥근 모서리 3"/>
            <p:cNvSpPr/>
            <p:nvPr userDrawn="1"/>
          </p:nvSpPr>
          <p:spPr>
            <a:xfrm rot="16200000" flipH="1">
              <a:off x="225599" y="6315003"/>
              <a:ext cx="14802" cy="2221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18" name="사각형: 둥근 모서리 17"/>
            <p:cNvSpPr/>
            <p:nvPr userDrawn="1"/>
          </p:nvSpPr>
          <p:spPr>
            <a:xfrm rot="16200000" flipH="1">
              <a:off x="246899" y="6424208"/>
              <a:ext cx="14802" cy="778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19" name="사각형: 둥근 모서리 18"/>
            <p:cNvSpPr/>
            <p:nvPr userDrawn="1"/>
          </p:nvSpPr>
          <p:spPr>
            <a:xfrm rot="16200000" flipH="1">
              <a:off x="345304" y="6350434"/>
              <a:ext cx="14802" cy="77851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사각형: 둥근 모서리 20"/>
            <p:cNvSpPr/>
            <p:nvPr userDrawn="1"/>
          </p:nvSpPr>
          <p:spPr>
            <a:xfrm rot="16200000" flipH="1">
              <a:off x="575029" y="6258508"/>
              <a:ext cx="14802" cy="256375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사각형: 둥근 모서리 24"/>
            <p:cNvSpPr/>
            <p:nvPr userDrawn="1"/>
          </p:nvSpPr>
          <p:spPr>
            <a:xfrm rot="16200000" flipH="1">
              <a:off x="504733" y="6384841"/>
              <a:ext cx="14802" cy="778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사각형: 둥근 모서리 26"/>
            <p:cNvSpPr/>
            <p:nvPr userDrawn="1"/>
          </p:nvSpPr>
          <p:spPr>
            <a:xfrm rot="16200000" flipH="1">
              <a:off x="103444" y="6302696"/>
              <a:ext cx="14802" cy="778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사각형: 둥근 모서리 29"/>
            <p:cNvSpPr/>
            <p:nvPr userDrawn="1"/>
          </p:nvSpPr>
          <p:spPr>
            <a:xfrm rot="5400000" flipH="1">
              <a:off x="1062118" y="5925344"/>
              <a:ext cx="14802" cy="2687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32" name="사각형: 둥근 모서리 31"/>
            <p:cNvSpPr/>
            <p:nvPr userDrawn="1"/>
          </p:nvSpPr>
          <p:spPr>
            <a:xfrm rot="5400000" flipH="1">
              <a:off x="917272" y="6050961"/>
              <a:ext cx="14802" cy="94201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사각형: 둥근 모서리 32"/>
            <p:cNvSpPr/>
            <p:nvPr userDrawn="1"/>
          </p:nvSpPr>
          <p:spPr>
            <a:xfrm rot="5400000" flipH="1">
              <a:off x="409376" y="5987210"/>
              <a:ext cx="14802" cy="211880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사각형: 둥근 모서리 33"/>
            <p:cNvSpPr/>
            <p:nvPr userDrawn="1"/>
          </p:nvSpPr>
          <p:spPr>
            <a:xfrm rot="5400000" flipH="1">
              <a:off x="1183463" y="5976792"/>
              <a:ext cx="14802" cy="94201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사각형: 둥근 모서리 34"/>
            <p:cNvSpPr/>
            <p:nvPr userDrawn="1"/>
          </p:nvSpPr>
          <p:spPr>
            <a:xfrm rot="5400000" flipH="1">
              <a:off x="1132123" y="6050161"/>
              <a:ext cx="14802" cy="94201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사각형: 둥근 모서리 35"/>
            <p:cNvSpPr/>
            <p:nvPr userDrawn="1"/>
          </p:nvSpPr>
          <p:spPr>
            <a:xfrm rot="5400000" flipH="1">
              <a:off x="494425" y="6008977"/>
              <a:ext cx="14802" cy="942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사각형: 둥근 모서리 37"/>
            <p:cNvSpPr/>
            <p:nvPr userDrawn="1"/>
          </p:nvSpPr>
          <p:spPr>
            <a:xfrm rot="5400000" flipH="1">
              <a:off x="206520" y="6046050"/>
              <a:ext cx="14802" cy="942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텍스트 개체 틀 10"/>
          <p:cNvSpPr>
            <a:spLocks noGrp="1"/>
          </p:cNvSpPr>
          <p:nvPr userDrawn="1">
            <p:ph type="body" sz="quarter" idx="11" hasCustomPrompt="1"/>
          </p:nvPr>
        </p:nvSpPr>
        <p:spPr>
          <a:xfrm rot="20700000">
            <a:off x="183294" y="1410374"/>
            <a:ext cx="1017576" cy="238046"/>
          </a:xfrm>
          <a:prstGeom prst="roundRect">
            <a:avLst>
              <a:gd name="adj" fmla="val 0"/>
            </a:avLst>
          </a:prstGeom>
          <a:noFill/>
        </p:spPr>
        <p:txBody>
          <a:bodyPr lIns="0" rIns="0" anchor="ctr">
            <a:noAutofit/>
          </a:bodyPr>
          <a:lstStyle>
            <a:lvl1pPr marL="0" indent="0" algn="dist" defTabSz="914377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1100" b="0" i="1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SUBTITLE</a:t>
            </a:r>
          </a:p>
        </p:txBody>
      </p:sp>
      <p:grpSp>
        <p:nvGrpSpPr>
          <p:cNvPr id="84" name="그룹 83"/>
          <p:cNvGrpSpPr/>
          <p:nvPr userDrawn="1"/>
        </p:nvGrpSpPr>
        <p:grpSpPr>
          <a:xfrm>
            <a:off x="164639" y="1255009"/>
            <a:ext cx="1049269" cy="596858"/>
            <a:chOff x="276434" y="1080685"/>
            <a:chExt cx="1049269" cy="596858"/>
          </a:xfrm>
        </p:grpSpPr>
        <p:sp>
          <p:nvSpPr>
            <p:cNvPr id="67" name="사각형: 둥근 모서리 66"/>
            <p:cNvSpPr/>
            <p:nvPr userDrawn="1"/>
          </p:nvSpPr>
          <p:spPr>
            <a:xfrm rot="20700000">
              <a:off x="416843" y="1225400"/>
              <a:ext cx="502212" cy="176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69" name="사각형: 둥근 모서리 68"/>
            <p:cNvSpPr/>
            <p:nvPr userDrawn="1"/>
          </p:nvSpPr>
          <p:spPr>
            <a:xfrm rot="20700000">
              <a:off x="276434" y="1284833"/>
              <a:ext cx="67864" cy="17626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70" name="사각형: 둥근 모서리 69"/>
            <p:cNvSpPr/>
            <p:nvPr userDrawn="1"/>
          </p:nvSpPr>
          <p:spPr>
            <a:xfrm rot="20700000">
              <a:off x="403711" y="1592197"/>
              <a:ext cx="415051" cy="19391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</p:spPr>
          <p:txBody>
            <a:bodyPr vert="horz" lIns="72000" tIns="45720" rIns="72000" bIns="45720" rtlCol="0" anchor="ctr"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72" name="사각형: 둥근 모서리 71"/>
            <p:cNvSpPr/>
            <p:nvPr userDrawn="1"/>
          </p:nvSpPr>
          <p:spPr>
            <a:xfrm rot="20700000">
              <a:off x="337813" y="1572579"/>
              <a:ext cx="415051" cy="193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73" name="사각형: 둥근 모서리 72"/>
            <p:cNvSpPr/>
            <p:nvPr userDrawn="1"/>
          </p:nvSpPr>
          <p:spPr>
            <a:xfrm rot="20700000">
              <a:off x="354912" y="1658152"/>
              <a:ext cx="42138" cy="193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74" name="사각형: 둥근 모서리 73"/>
            <p:cNvSpPr/>
            <p:nvPr userDrawn="1"/>
          </p:nvSpPr>
          <p:spPr>
            <a:xfrm rot="20700000">
              <a:off x="354953" y="1245813"/>
              <a:ext cx="193624" cy="17628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75" name="사각형: 둥근 모서리 74"/>
            <p:cNvSpPr/>
            <p:nvPr userDrawn="1"/>
          </p:nvSpPr>
          <p:spPr>
            <a:xfrm rot="20700000">
              <a:off x="1090839" y="1080685"/>
              <a:ext cx="193624" cy="17628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  <p:sp>
          <p:nvSpPr>
            <p:cNvPr id="76" name="사각형: 둥근 모서리 75"/>
            <p:cNvSpPr/>
            <p:nvPr userDrawn="1"/>
          </p:nvSpPr>
          <p:spPr>
            <a:xfrm rot="20700000">
              <a:off x="1235377" y="1368751"/>
              <a:ext cx="90326" cy="193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 defTabSz="914377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ko-KR" altLang="en-US" sz="1050" b="1" kern="1000" spc="-70" baseline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</p:grpSp>
      <p:sp>
        <p:nvSpPr>
          <p:cNvPr id="117" name="텍스트 개체 틀 116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6058" y="3273965"/>
            <a:ext cx="938282" cy="312752"/>
          </a:xfrm>
        </p:spPr>
        <p:txBody>
          <a:bodyPr anchor="ctr">
            <a:noAutofit/>
          </a:bodyPr>
          <a:lstStyle>
            <a:lvl1pPr algn="dist">
              <a:lnSpc>
                <a:spcPct val="100000"/>
              </a:lnSpc>
              <a:defRPr sz="1600">
                <a:latin typeface="+mn-lt"/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503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71" userDrawn="1">
          <p15:clr>
            <a:srgbClr val="FBAE40"/>
          </p15:clr>
        </p15:guide>
        <p15:guide id="3" pos="8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933" y="218110"/>
            <a:ext cx="10753969" cy="577893"/>
          </a:xfrm>
        </p:spPr>
        <p:txBody>
          <a:bodyPr vert="horz" lIns="91440" tIns="45720" rIns="91440" bIns="45720" rtlCol="0" anchor="b">
            <a:noAutofit/>
          </a:bodyPr>
          <a:lstStyle>
            <a:lvl1pPr marL="342900" indent="-342900" algn="ctr">
              <a:buFont typeface="Arial" panose="020B0604020202020204" pitchFamily="34" charset="0"/>
              <a:buNone/>
              <a:defRPr lang="en-US" sz="2400" spc="-90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en-US" dirty="0"/>
              <a:t>MAIN 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3933" y="796002"/>
            <a:ext cx="10753971" cy="29583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11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SUBTITLE PLACEHOLDER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9845" y="5900735"/>
            <a:ext cx="853320" cy="255136"/>
          </a:xfrm>
        </p:spPr>
        <p:txBody>
          <a:bodyPr/>
          <a:lstStyle>
            <a:lvl1pPr marL="0" indent="0" algn="dist">
              <a:buNone/>
              <a:defRPr sz="600" b="1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ADSTORE</a:t>
            </a:r>
          </a:p>
          <a:p>
            <a:pPr lvl="0"/>
            <a:r>
              <a:rPr lang="en-US" altLang="ko-KR" dirty="0"/>
              <a:t>-L@RGO</a:t>
            </a:r>
            <a:endParaRPr lang="ko-KR" altLang="en-US" dirty="0"/>
          </a:p>
        </p:txBody>
      </p:sp>
      <p:sp>
        <p:nvSpPr>
          <p:cNvPr id="20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9844" y="1137463"/>
            <a:ext cx="853320" cy="599297"/>
          </a:xfrm>
        </p:spPr>
        <p:txBody>
          <a:bodyPr/>
          <a:lstStyle>
            <a:lvl1pPr marL="0" indent="0" algn="dist" defTabSz="914377" rtl="0" eaLnBrk="1" latin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600" b="0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SUBTITLE</a:t>
            </a:r>
          </a:p>
          <a:p>
            <a:pPr lvl="0"/>
            <a:r>
              <a:rPr lang="en-US" altLang="ko-KR" dirty="0"/>
              <a:t>TEXT </a:t>
            </a:r>
          </a:p>
          <a:p>
            <a:pPr lvl="0"/>
            <a:r>
              <a:rPr lang="en-US" altLang="ko-KR" dirty="0"/>
              <a:t>PLACEHOLDER</a:t>
            </a:r>
            <a:endParaRPr lang="ko-KR" alt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97110" y="1137463"/>
            <a:ext cx="10753969" cy="561827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ADSTORE | </a:t>
            </a:r>
            <a:r>
              <a:rPr lang="en-US" altLang="ko-KR" dirty="0" err="1"/>
              <a:t>L@rgo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753534" y="1795371"/>
            <a:ext cx="259631" cy="480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Font typeface="Arial" panose="020B0604020202020204" pitchFamily="34" charset="0"/>
              <a:buNone/>
            </a:pP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950764" y="6342027"/>
            <a:ext cx="62400" cy="4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Font typeface="Arial" panose="020B0604020202020204" pitchFamily="34" charset="0"/>
              <a:buNone/>
            </a:pPr>
            <a:endParaRPr lang="ko-KR" altLang="en-US" sz="1800" dirty="0">
              <a:solidFill>
                <a:schemeClr val="bg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159844" y="6643749"/>
            <a:ext cx="62400" cy="4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Font typeface="Arial" panose="020B0604020202020204" pitchFamily="34" charset="0"/>
              <a:buNone/>
            </a:pPr>
            <a:endParaRPr lang="ko-KR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26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pos="7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7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indent="0" algn="l">
              <a:buFont typeface="Arial" panose="020B0604020202020204" pitchFamily="34" charset="0"/>
              <a:buNone/>
              <a:defRPr sz="1200" spc="-8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79F33ED0-BB53-40D6-86C9-526C8F33B5AF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indent="0" algn="ctr">
              <a:buFont typeface="Arial" panose="020B0604020202020204" pitchFamily="34" charset="0"/>
              <a:buNone/>
              <a:defRPr sz="1200" spc="-8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indent="0" algn="r">
              <a:buFont typeface="Arial" panose="020B0604020202020204" pitchFamily="34" charset="0"/>
              <a:buNone/>
              <a:defRPr sz="1200" spc="-8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fld id="{32884D7C-4A9F-42D1-ACE2-755204AF4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63" r:id="rId3"/>
    <p:sldLayoutId id="2147483679" r:id="rId4"/>
    <p:sldLayoutId id="2147483665" r:id="rId5"/>
  </p:sldLayoutIdLst>
  <p:txStyles>
    <p:titleStyle>
      <a:lvl1pPr marL="0" indent="0" algn="l" defTabSz="914400" rtl="0" eaLnBrk="1" latinLnBrk="1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 spc="-80" baseline="0">
          <a:ln>
            <a:solidFill>
              <a:schemeClr val="bg1">
                <a:alpha val="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spc="-80" baseline="0">
          <a:ln>
            <a:solidFill>
              <a:schemeClr val="bg1">
                <a:alpha val="0"/>
              </a:schemeClr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spc="-80" baseline="0">
          <a:ln>
            <a:solidFill>
              <a:schemeClr val="bg1">
                <a:alpha val="0"/>
              </a:schemeClr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spc="-80" baseline="0">
          <a:ln>
            <a:solidFill>
              <a:schemeClr val="bg1">
                <a:alpha val="0"/>
              </a:schemeClr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spc="-80" baseline="0">
          <a:ln>
            <a:solidFill>
              <a:schemeClr val="bg1">
                <a:alpha val="0"/>
              </a:schemeClr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spc="-80" baseline="0">
          <a:ln>
            <a:solidFill>
              <a:schemeClr val="bg1">
                <a:alpha val="0"/>
              </a:schemeClr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17"/>
          <p:cNvSpPr>
            <a:spLocks noGrp="1"/>
          </p:cNvSpPr>
          <p:nvPr>
            <p:ph type="subTitle" idx="1"/>
          </p:nvPr>
        </p:nvSpPr>
        <p:spPr>
          <a:xfrm>
            <a:off x="4948597" y="5695520"/>
            <a:ext cx="2294805" cy="593536"/>
          </a:xfrm>
        </p:spPr>
        <p:txBody>
          <a:bodyPr>
            <a:normAutofit/>
          </a:bodyPr>
          <a:lstStyle/>
          <a:p>
            <a:r>
              <a:rPr lang="en-US" altLang="ko-KR" sz="700"/>
              <a:t>ADSTORE PT TEMPLATE</a:t>
            </a:r>
          </a:p>
          <a:p>
            <a:r>
              <a:rPr lang="en-US" altLang="ko-KR" sz="700"/>
              <a:t>DESIGNED BY L@RGO</a:t>
            </a:r>
            <a:endParaRPr lang="ko-KR" altLang="en-US" sz="7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/>
              <a:t>SPLIT!</a:t>
            </a:r>
            <a:endParaRPr lang="en-US" altLang="ko-KR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TILTING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/>
              <a:t>DESIGNed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/>
              <a:t>ITALIC TYPE 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91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/>
              <a:t>ADSTORE PT TEMPLATE</a:t>
            </a:r>
          </a:p>
          <a:p>
            <a:r>
              <a:rPr lang="en-US" altLang="ko-KR"/>
              <a:t>DESIGNED BY L@RGO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/>
              <a:t>SPLIT!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TILTING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/>
              <a:t>DESIGNED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/>
              <a:t>ITALIC TYPE-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17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reet에 대한 이미지 검색결과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B7B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477">
            <a:off x="1753580" y="751400"/>
            <a:ext cx="8663353" cy="64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부제목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DESIGN</a:t>
            </a:r>
          </a:p>
          <a:p>
            <a:r>
              <a:rPr lang="en-US" altLang="ko-KR" dirty="0"/>
              <a:t>·</a:t>
            </a:r>
          </a:p>
          <a:p>
            <a:r>
              <a:rPr lang="en-US" altLang="ko-KR" dirty="0"/>
              <a:t>CONCEPT</a:t>
            </a:r>
          </a:p>
          <a:p>
            <a:r>
              <a:rPr lang="en-US" altLang="ko-KR" dirty="0"/>
              <a:t>·</a:t>
            </a:r>
          </a:p>
          <a:p>
            <a:r>
              <a:rPr lang="en-US" altLang="ko-KR" dirty="0"/>
              <a:t>ARTWORKS</a:t>
            </a:r>
          </a:p>
          <a:p>
            <a:r>
              <a:rPr lang="en-US" altLang="ko-KR" dirty="0"/>
              <a:t>·</a:t>
            </a:r>
          </a:p>
          <a:p>
            <a:r>
              <a:rPr lang="en-US" altLang="ko-KR" dirty="0"/>
              <a:t>GALLERY</a:t>
            </a:r>
          </a:p>
          <a:p>
            <a:r>
              <a:rPr lang="en-US" altLang="ko-KR" dirty="0"/>
              <a:t>·</a:t>
            </a:r>
          </a:p>
          <a:p>
            <a:r>
              <a:rPr lang="en-US" altLang="ko-KR" dirty="0"/>
              <a:t>CONTACT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4655957" y="1936381"/>
            <a:ext cx="2897368" cy="3385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TABLE OF CONTENTS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 rot="20700000">
            <a:off x="5313199" y="128447"/>
            <a:ext cx="1475270" cy="486512"/>
          </a:xfrm>
        </p:spPr>
        <p:txBody>
          <a:bodyPr/>
          <a:lstStyle/>
          <a:p>
            <a:r>
              <a:rPr lang="en-US" altLang="ko-KR" dirty="0"/>
              <a:t>SPLIT!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TILTING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/>
          </p:nvPr>
        </p:nvSpPr>
        <p:spPr>
          <a:xfrm rot="20700000">
            <a:off x="6083016" y="279650"/>
            <a:ext cx="549259" cy="178884"/>
          </a:xfrm>
          <a:effectLst/>
        </p:spPr>
        <p:txBody>
          <a:bodyPr/>
          <a:lstStyle/>
          <a:p>
            <a:r>
              <a:rPr lang="en-US" altLang="ko-KR" sz="1100" spc="-50" dirty="0"/>
              <a:t>DESIGNED</a:t>
            </a:r>
            <a:endParaRPr lang="ko-KR" altLang="en-US" sz="1100" spc="-5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/>
          </p:nvPr>
        </p:nvSpPr>
        <p:spPr>
          <a:xfrm rot="20700000">
            <a:off x="5457730" y="1106328"/>
            <a:ext cx="1481924" cy="332399"/>
          </a:xfrm>
        </p:spPr>
        <p:txBody>
          <a:bodyPr/>
          <a:lstStyle/>
          <a:p>
            <a:r>
              <a:rPr lang="en-US" altLang="ko-KR" dirty="0"/>
              <a:t>ITALIC TYPE 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31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/>
          <p:cNvSpPr/>
          <p:nvPr/>
        </p:nvSpPr>
        <p:spPr>
          <a:xfrm>
            <a:off x="6876814" y="4877978"/>
            <a:ext cx="2112875" cy="314741"/>
          </a:xfrm>
          <a:prstGeom prst="roundRect">
            <a:avLst>
              <a:gd name="adj" fmla="val 50000"/>
            </a:avLst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사각형: 둥근 모서리 25"/>
          <p:cNvSpPr/>
          <p:nvPr/>
        </p:nvSpPr>
        <p:spPr>
          <a:xfrm>
            <a:off x="2702262" y="5430743"/>
            <a:ext cx="9338011" cy="830314"/>
          </a:xfrm>
          <a:prstGeom prst="roundRect">
            <a:avLst>
              <a:gd name="adj" fmla="val 50000"/>
            </a:avLst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/>
          <p:cNvSpPr/>
          <p:nvPr/>
        </p:nvSpPr>
        <p:spPr>
          <a:xfrm>
            <a:off x="7331578" y="3105995"/>
            <a:ext cx="4527047" cy="1482468"/>
          </a:xfrm>
          <a:prstGeom prst="roundRect">
            <a:avLst>
              <a:gd name="adj" fmla="val 50000"/>
            </a:avLst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79538" y="3267045"/>
            <a:ext cx="6470683" cy="1101478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4" descr="street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0" r="8882"/>
          <a:stretch/>
        </p:blipFill>
        <p:spPr bwMode="auto">
          <a:xfrm rot="21145477">
            <a:off x="3338355" y="422757"/>
            <a:ext cx="7076919" cy="64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8105" y="309257"/>
            <a:ext cx="10823420" cy="541314"/>
          </a:xfrm>
        </p:spPr>
        <p:txBody>
          <a:bodyPr/>
          <a:lstStyle/>
          <a:p>
            <a:r>
              <a:rPr lang="en-US" altLang="ko-KR" spc="0" dirty="0"/>
              <a:t>POWER </a:t>
            </a:r>
            <a:r>
              <a:rPr lang="en-US" altLang="ko-KR" spc="0" dirty="0">
                <a:solidFill>
                  <a:srgbClr val="FFB7B7"/>
                </a:solidFill>
              </a:rPr>
              <a:t>OF C</a:t>
            </a:r>
            <a:r>
              <a:rPr lang="en-US" altLang="ko-KR" spc="0" dirty="0"/>
              <a:t>OLOR</a:t>
            </a:r>
            <a:endParaRPr lang="ko-KR" altLang="en-US" spc="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007611" y="920826"/>
            <a:ext cx="5564406" cy="303573"/>
          </a:xfrm>
        </p:spPr>
        <p:txBody>
          <a:bodyPr/>
          <a:lstStyle/>
          <a:p>
            <a:pPr algn="dist"/>
            <a:r>
              <a:rPr lang="en-US" altLang="ko-KR" sz="1600" dirty="0">
                <a:latin typeface="+mj-lt"/>
              </a:rPr>
              <a:t>ADSTORE PPT Template Released | Designed by </a:t>
            </a:r>
            <a:r>
              <a:rPr lang="en-US" altLang="ko-KR" sz="1600" dirty="0" err="1">
                <a:latin typeface="+mj-lt"/>
              </a:rPr>
              <a:t>L@rgo</a:t>
            </a:r>
            <a:r>
              <a:rPr lang="en-US" altLang="ko-KR" sz="1600" dirty="0">
                <a:latin typeface="+mj-lt"/>
              </a:rPr>
              <a:t> </a:t>
            </a:r>
            <a:endParaRPr lang="ko-KR" altLang="en-US" sz="1600" dirty="0">
              <a:latin typeface="+mj-lt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DESIGNED BY L@RGO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2"/>
          </p:nvPr>
        </p:nvSpPr>
        <p:spPr>
          <a:xfrm>
            <a:off x="5929359" y="6238107"/>
            <a:ext cx="6110914" cy="619893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The best fashion show is definitely on the street. Always has been, and always will be.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SPLIT!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/>
              <a:t>TILTING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/>
              <a:t>DESIGNED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/>
              <a:t>ITLAC TYPE-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SUBTITLE</a:t>
            </a:r>
            <a:endParaRPr lang="ko-KR" altLang="en-US" dirty="0"/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/>
              <a:t>DESIGN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132703" y="3403566"/>
            <a:ext cx="51935" cy="51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132703" y="3267045"/>
            <a:ext cx="51935" cy="51935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B7B7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32703" y="3544595"/>
            <a:ext cx="51935" cy="51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6763759" y="1343295"/>
            <a:ext cx="51935" cy="51935"/>
          </a:xfrm>
          <a:prstGeom prst="ellipse">
            <a:avLst/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B7B7"/>
              </a:solidFill>
            </a:endParaRPr>
          </a:p>
        </p:txBody>
      </p:sp>
      <p:sp>
        <p:nvSpPr>
          <p:cNvPr id="3" name="사각형: 둥근 모서리 2"/>
          <p:cNvSpPr/>
          <p:nvPr/>
        </p:nvSpPr>
        <p:spPr>
          <a:xfrm flipV="1">
            <a:off x="4207703" y="2207742"/>
            <a:ext cx="8424489" cy="353822"/>
          </a:xfrm>
          <a:prstGeom prst="roundRect">
            <a:avLst>
              <a:gd name="adj" fmla="val 50000"/>
            </a:avLst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/>
          <p:cNvSpPr/>
          <p:nvPr/>
        </p:nvSpPr>
        <p:spPr>
          <a:xfrm>
            <a:off x="5929359" y="5744295"/>
            <a:ext cx="4162758" cy="2141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/>
          <p:cNvSpPr/>
          <p:nvPr/>
        </p:nvSpPr>
        <p:spPr>
          <a:xfrm flipV="1">
            <a:off x="6797323" y="2705612"/>
            <a:ext cx="4251596" cy="2719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/>
          <p:cNvSpPr/>
          <p:nvPr/>
        </p:nvSpPr>
        <p:spPr>
          <a:xfrm>
            <a:off x="4207703" y="4176056"/>
            <a:ext cx="1397263" cy="412407"/>
          </a:xfrm>
          <a:prstGeom prst="roundRect">
            <a:avLst>
              <a:gd name="adj" fmla="val 50000"/>
            </a:avLst>
          </a:prstGeom>
          <a:solidFill>
            <a:srgbClr val="5F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/>
          <p:cNvSpPr/>
          <p:nvPr/>
        </p:nvSpPr>
        <p:spPr>
          <a:xfrm flipV="1">
            <a:off x="10606413" y="3404257"/>
            <a:ext cx="885011" cy="887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/>
          <p:cNvSpPr/>
          <p:nvPr/>
        </p:nvSpPr>
        <p:spPr>
          <a:xfrm flipV="1">
            <a:off x="3158595" y="3728515"/>
            <a:ext cx="233280" cy="233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/>
          <p:cNvSpPr/>
          <p:nvPr/>
        </p:nvSpPr>
        <p:spPr>
          <a:xfrm flipV="1">
            <a:off x="3617145" y="3728515"/>
            <a:ext cx="233280" cy="233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/>
          <p:cNvSpPr/>
          <p:nvPr/>
        </p:nvSpPr>
        <p:spPr>
          <a:xfrm flipV="1">
            <a:off x="2704967" y="3728515"/>
            <a:ext cx="233280" cy="233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80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아디다스, 크롬, 콘크리트, 익 스 트림, 유행, 층, 빛, 남자, 모델, 올 리, 바지, 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/>
          <a:stretch/>
        </p:blipFill>
        <p:spPr bwMode="auto">
          <a:xfrm>
            <a:off x="4254323" y="1688445"/>
            <a:ext cx="5085999" cy="41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8105" y="309257"/>
            <a:ext cx="10823420" cy="541314"/>
          </a:xfrm>
        </p:spPr>
        <p:txBody>
          <a:bodyPr/>
          <a:lstStyle/>
          <a:p>
            <a:r>
              <a:rPr lang="en-US" altLang="ko-KR" spc="0" dirty="0"/>
              <a:t>POWER </a:t>
            </a:r>
            <a:r>
              <a:rPr lang="en-US" altLang="ko-KR" spc="0" dirty="0">
                <a:solidFill>
                  <a:srgbClr val="FFB7B7"/>
                </a:solidFill>
              </a:rPr>
              <a:t>OF C</a:t>
            </a:r>
            <a:r>
              <a:rPr lang="en-US" altLang="ko-KR" spc="0" dirty="0"/>
              <a:t>OLOR</a:t>
            </a:r>
            <a:endParaRPr lang="ko-KR" altLang="en-US" spc="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ADSTORE PPT Template Released</a:t>
            </a:r>
            <a:r>
              <a:rPr lang="en-US" altLang="ko-KR" dirty="0">
                <a:solidFill>
                  <a:srgbClr val="FFB7B7"/>
                </a:solidFill>
              </a:rPr>
              <a:t> | </a:t>
            </a:r>
            <a:r>
              <a:rPr lang="en-US" altLang="ko-KR" dirty="0"/>
              <a:t>Designed by </a:t>
            </a:r>
            <a:r>
              <a:rPr lang="en-US" altLang="ko-KR" dirty="0" err="1"/>
              <a:t>L@rgo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DESIGNED BY L@RGO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2"/>
          </p:nvPr>
        </p:nvSpPr>
        <p:spPr>
          <a:xfrm>
            <a:off x="1736020" y="6029974"/>
            <a:ext cx="10122606" cy="660634"/>
          </a:xfrm>
        </p:spPr>
        <p:txBody>
          <a:bodyPr/>
          <a:lstStyle/>
          <a:p>
            <a:r>
              <a:rPr lang="en-US" altLang="ko-KR" dirty="0">
                <a:latin typeface="+mj-ea"/>
              </a:rPr>
              <a:t>The best fashion show is definitely on the street. </a:t>
            </a:r>
          </a:p>
          <a:p>
            <a:r>
              <a:rPr lang="en-US" altLang="ko-KR" dirty="0">
                <a:latin typeface="+mj-ea"/>
              </a:rPr>
              <a:t>Always has been, and always will be.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SPLIT!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/>
              <a:t>TILTING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/>
              <a:t>DESIGNED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/>
              <a:t>ITLAC TYPE-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SUBTITLE</a:t>
            </a:r>
            <a:endParaRPr lang="ko-KR" altLang="en-US" dirty="0"/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/>
              <a:t>DESIGN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132703" y="3403566"/>
            <a:ext cx="51935" cy="51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132703" y="3267045"/>
            <a:ext cx="51935" cy="51935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B7B7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32703" y="3544595"/>
            <a:ext cx="51935" cy="51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6763759" y="1294655"/>
            <a:ext cx="51935" cy="51935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4">
      <a:majorFont>
        <a:latin typeface="Built Titling Sb"/>
        <a:ea typeface="KoPub돋움체 Bold"/>
        <a:cs typeface=""/>
      </a:majorFont>
      <a:minorFont>
        <a:latin typeface="Built Titling Rg"/>
        <a:ea typeface="KoPub돋움체 Medium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4539</TotalTime>
  <Words>138</Words>
  <Application>Microsoft Office PowerPoint</Application>
  <PresentationFormat>와이드스크린</PresentationFormat>
  <Paragraphs>47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KoPub돋움체 Bold</vt:lpstr>
      <vt:lpstr>KoPub돋움체 Medium</vt:lpstr>
      <vt:lpstr>맑은 고딕</vt:lpstr>
      <vt:lpstr>Arial</vt:lpstr>
      <vt:lpstr>Built Titling Rg</vt:lpstr>
      <vt:lpstr>Built Titling Sb</vt:lpstr>
      <vt:lpstr>Office 테마</vt:lpstr>
      <vt:lpstr>PowerPoint 프레젠테이션</vt:lpstr>
      <vt:lpstr>PowerPoint 프레젠테이션</vt:lpstr>
      <vt:lpstr>PowerPoint 프레젠테이션</vt:lpstr>
      <vt:lpstr>POWER OF COLOR</vt:lpstr>
      <vt:lpstr>POWER OF COLOR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 Tilting</dc:title>
  <dc:creator>Adstorepost.com</dc:creator>
  <cp:lastModifiedBy>최원석</cp:lastModifiedBy>
  <cp:revision>639</cp:revision>
  <dcterms:created xsi:type="dcterms:W3CDTF">2016-11-18T22:13:00Z</dcterms:created>
  <dcterms:modified xsi:type="dcterms:W3CDTF">2017-03-30T13:56:44Z</dcterms:modified>
</cp:coreProperties>
</file>