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212"/>
    <a:srgbClr val="212121"/>
    <a:srgbClr val="DF2985"/>
    <a:srgbClr val="1ABCE2"/>
    <a:srgbClr val="FFFA8F"/>
    <a:srgbClr val="71FE50"/>
    <a:srgbClr val="1D1D1D"/>
    <a:srgbClr val="2E1A3C"/>
    <a:srgbClr val="19FFA2"/>
    <a:srgbClr val="E6D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0" autoAdjust="0"/>
    <p:restoredTop sz="94660"/>
  </p:normalViewPr>
  <p:slideViewPr>
    <p:cSldViewPr>
      <p:cViewPr>
        <p:scale>
          <a:sx n="75" d="100"/>
          <a:sy n="75" d="100"/>
        </p:scale>
        <p:origin x="1218" y="10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B315E-6665-466F-9E2E-7848E0021778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52357-44BE-4A30-8918-E73226DF81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665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52357-44BE-4A30-8918-E73226DF814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075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십자형 60"/>
          <p:cNvSpPr>
            <a:spLocks noChangeAspect="1"/>
          </p:cNvSpPr>
          <p:nvPr userDrawn="1"/>
        </p:nvSpPr>
        <p:spPr>
          <a:xfrm>
            <a:off x="3202051" y="2061000"/>
            <a:ext cx="2739898" cy="2751950"/>
          </a:xfrm>
          <a:prstGeom prst="plus">
            <a:avLst>
              <a:gd name="adj" fmla="val 2922"/>
            </a:avLst>
          </a:prstGeom>
          <a:noFill/>
          <a:ln w="47625" cap="sq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14724" y="1990641"/>
            <a:ext cx="2120997" cy="724314"/>
          </a:xfrm>
        </p:spPr>
        <p:txBody>
          <a:bodyPr lIns="0" rIns="0" anchor="ctr">
            <a:norm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800" kern="1200" baseline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 dirty="0" smtClean="0"/>
              <a:t>ADSTORE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14724" y="4148999"/>
            <a:ext cx="2120997" cy="720001"/>
          </a:xfrm>
        </p:spPr>
        <p:txBody>
          <a:bodyPr lIns="0" rIns="0" anchor="ctr">
            <a:norm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800" kern="1200" baseline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 smtClean="0"/>
              <a:t>FREE TEMPLATE</a:t>
            </a:r>
            <a:endParaRPr lang="en-US" dirty="0"/>
          </a:p>
        </p:txBody>
      </p:sp>
      <p:sp>
        <p:nvSpPr>
          <p:cNvPr id="7" name="십자형 6"/>
          <p:cNvSpPr>
            <a:spLocks noChangeAspect="1"/>
          </p:cNvSpPr>
          <p:nvPr userDrawn="1"/>
        </p:nvSpPr>
        <p:spPr>
          <a:xfrm>
            <a:off x="2068702" y="1573702"/>
            <a:ext cx="70496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십자형 7"/>
          <p:cNvSpPr>
            <a:spLocks noChangeAspect="1"/>
          </p:cNvSpPr>
          <p:nvPr userDrawn="1"/>
        </p:nvSpPr>
        <p:spPr>
          <a:xfrm>
            <a:off x="2788494" y="1573702"/>
            <a:ext cx="70496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십자형 8"/>
          <p:cNvSpPr>
            <a:spLocks noChangeAspect="1"/>
          </p:cNvSpPr>
          <p:nvPr userDrawn="1"/>
        </p:nvSpPr>
        <p:spPr>
          <a:xfrm>
            <a:off x="3508286" y="1573702"/>
            <a:ext cx="70496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십자형 9"/>
          <p:cNvSpPr>
            <a:spLocks noChangeAspect="1"/>
          </p:cNvSpPr>
          <p:nvPr userDrawn="1"/>
        </p:nvSpPr>
        <p:spPr>
          <a:xfrm>
            <a:off x="4228077" y="1573702"/>
            <a:ext cx="70496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" name="십자형 10"/>
          <p:cNvSpPr>
            <a:spLocks noChangeAspect="1"/>
          </p:cNvSpPr>
          <p:nvPr userDrawn="1"/>
        </p:nvSpPr>
        <p:spPr>
          <a:xfrm>
            <a:off x="4947870" y="1573702"/>
            <a:ext cx="70496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십자형 11"/>
          <p:cNvSpPr>
            <a:spLocks noChangeAspect="1"/>
          </p:cNvSpPr>
          <p:nvPr userDrawn="1"/>
        </p:nvSpPr>
        <p:spPr>
          <a:xfrm>
            <a:off x="5667661" y="1573702"/>
            <a:ext cx="70496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십자형 12"/>
          <p:cNvSpPr>
            <a:spLocks noChangeAspect="1"/>
          </p:cNvSpPr>
          <p:nvPr userDrawn="1"/>
        </p:nvSpPr>
        <p:spPr>
          <a:xfrm>
            <a:off x="6387454" y="1573702"/>
            <a:ext cx="70496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십자형 13"/>
          <p:cNvSpPr>
            <a:spLocks noChangeAspect="1"/>
          </p:cNvSpPr>
          <p:nvPr userDrawn="1"/>
        </p:nvSpPr>
        <p:spPr>
          <a:xfrm>
            <a:off x="7107246" y="1573702"/>
            <a:ext cx="70496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십자형 14"/>
          <p:cNvSpPr>
            <a:spLocks noChangeAspect="1"/>
          </p:cNvSpPr>
          <p:nvPr userDrawn="1"/>
        </p:nvSpPr>
        <p:spPr>
          <a:xfrm>
            <a:off x="2068702" y="2293701"/>
            <a:ext cx="70496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십자형 15"/>
          <p:cNvSpPr>
            <a:spLocks noChangeAspect="1"/>
          </p:cNvSpPr>
          <p:nvPr userDrawn="1"/>
        </p:nvSpPr>
        <p:spPr>
          <a:xfrm>
            <a:off x="2788494" y="2293701"/>
            <a:ext cx="70496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십자형 16"/>
          <p:cNvSpPr>
            <a:spLocks noChangeAspect="1"/>
          </p:cNvSpPr>
          <p:nvPr userDrawn="1"/>
        </p:nvSpPr>
        <p:spPr>
          <a:xfrm>
            <a:off x="6387454" y="2293701"/>
            <a:ext cx="70496" cy="70496"/>
          </a:xfrm>
          <a:prstGeom prst="plus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8" name="십자형 17"/>
          <p:cNvSpPr>
            <a:spLocks noChangeAspect="1"/>
          </p:cNvSpPr>
          <p:nvPr userDrawn="1"/>
        </p:nvSpPr>
        <p:spPr>
          <a:xfrm>
            <a:off x="7107246" y="2293701"/>
            <a:ext cx="70496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십자형 18"/>
          <p:cNvSpPr>
            <a:spLocks noChangeAspect="1"/>
          </p:cNvSpPr>
          <p:nvPr userDrawn="1"/>
        </p:nvSpPr>
        <p:spPr>
          <a:xfrm>
            <a:off x="2068702" y="3013701"/>
            <a:ext cx="70496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십자형 19"/>
          <p:cNvSpPr>
            <a:spLocks noChangeAspect="1"/>
          </p:cNvSpPr>
          <p:nvPr userDrawn="1"/>
        </p:nvSpPr>
        <p:spPr>
          <a:xfrm>
            <a:off x="2788494" y="3013701"/>
            <a:ext cx="70496" cy="70496"/>
          </a:xfrm>
          <a:prstGeom prst="plus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십자형 20"/>
          <p:cNvSpPr>
            <a:spLocks noChangeAspect="1"/>
          </p:cNvSpPr>
          <p:nvPr userDrawn="1"/>
        </p:nvSpPr>
        <p:spPr>
          <a:xfrm>
            <a:off x="6387454" y="3013701"/>
            <a:ext cx="70496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2" name="십자형 21"/>
          <p:cNvSpPr>
            <a:spLocks noChangeAspect="1"/>
          </p:cNvSpPr>
          <p:nvPr userDrawn="1"/>
        </p:nvSpPr>
        <p:spPr>
          <a:xfrm>
            <a:off x="7107246" y="3013701"/>
            <a:ext cx="70496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3" name="십자형 22"/>
          <p:cNvSpPr>
            <a:spLocks noChangeAspect="1"/>
          </p:cNvSpPr>
          <p:nvPr userDrawn="1"/>
        </p:nvSpPr>
        <p:spPr>
          <a:xfrm>
            <a:off x="2068702" y="3733700"/>
            <a:ext cx="70496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십자형 23"/>
          <p:cNvSpPr>
            <a:spLocks noChangeAspect="1"/>
          </p:cNvSpPr>
          <p:nvPr userDrawn="1"/>
        </p:nvSpPr>
        <p:spPr>
          <a:xfrm>
            <a:off x="2788494" y="3733700"/>
            <a:ext cx="70496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5" name="십자형 24"/>
          <p:cNvSpPr>
            <a:spLocks noChangeAspect="1"/>
          </p:cNvSpPr>
          <p:nvPr userDrawn="1"/>
        </p:nvSpPr>
        <p:spPr>
          <a:xfrm>
            <a:off x="6387454" y="3733700"/>
            <a:ext cx="70496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십자형 25"/>
          <p:cNvSpPr>
            <a:spLocks noChangeAspect="1"/>
          </p:cNvSpPr>
          <p:nvPr userDrawn="1"/>
        </p:nvSpPr>
        <p:spPr>
          <a:xfrm>
            <a:off x="7107246" y="3733700"/>
            <a:ext cx="70496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십자형 26"/>
          <p:cNvSpPr>
            <a:spLocks noChangeAspect="1"/>
          </p:cNvSpPr>
          <p:nvPr userDrawn="1"/>
        </p:nvSpPr>
        <p:spPr>
          <a:xfrm>
            <a:off x="2068702" y="5173699"/>
            <a:ext cx="70496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십자형 27"/>
          <p:cNvSpPr>
            <a:spLocks noChangeAspect="1"/>
          </p:cNvSpPr>
          <p:nvPr userDrawn="1"/>
        </p:nvSpPr>
        <p:spPr>
          <a:xfrm>
            <a:off x="2788494" y="5173699"/>
            <a:ext cx="70496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십자형 28"/>
          <p:cNvSpPr>
            <a:spLocks noChangeAspect="1"/>
          </p:cNvSpPr>
          <p:nvPr userDrawn="1"/>
        </p:nvSpPr>
        <p:spPr>
          <a:xfrm>
            <a:off x="3508286" y="5173699"/>
            <a:ext cx="70496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십자형 29"/>
          <p:cNvSpPr>
            <a:spLocks noChangeAspect="1"/>
          </p:cNvSpPr>
          <p:nvPr userDrawn="1"/>
        </p:nvSpPr>
        <p:spPr>
          <a:xfrm>
            <a:off x="4228077" y="5173699"/>
            <a:ext cx="70496" cy="70496"/>
          </a:xfrm>
          <a:prstGeom prst="plus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31" name="십자형 30"/>
          <p:cNvSpPr>
            <a:spLocks noChangeAspect="1"/>
          </p:cNvSpPr>
          <p:nvPr userDrawn="1"/>
        </p:nvSpPr>
        <p:spPr>
          <a:xfrm>
            <a:off x="4947870" y="5173699"/>
            <a:ext cx="70496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2" name="십자형 31"/>
          <p:cNvSpPr>
            <a:spLocks noChangeAspect="1"/>
          </p:cNvSpPr>
          <p:nvPr userDrawn="1"/>
        </p:nvSpPr>
        <p:spPr>
          <a:xfrm>
            <a:off x="5667661" y="5173699"/>
            <a:ext cx="70496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십자형 32"/>
          <p:cNvSpPr>
            <a:spLocks noChangeAspect="1"/>
          </p:cNvSpPr>
          <p:nvPr userDrawn="1"/>
        </p:nvSpPr>
        <p:spPr>
          <a:xfrm>
            <a:off x="6387454" y="5173699"/>
            <a:ext cx="70496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십자형 33"/>
          <p:cNvSpPr>
            <a:spLocks noChangeAspect="1"/>
          </p:cNvSpPr>
          <p:nvPr userDrawn="1"/>
        </p:nvSpPr>
        <p:spPr>
          <a:xfrm>
            <a:off x="7107246" y="5173699"/>
            <a:ext cx="70496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십자형 34"/>
          <p:cNvSpPr>
            <a:spLocks noChangeAspect="1"/>
          </p:cNvSpPr>
          <p:nvPr userDrawn="1"/>
        </p:nvSpPr>
        <p:spPr>
          <a:xfrm>
            <a:off x="2068702" y="4453700"/>
            <a:ext cx="70496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십자형 35"/>
          <p:cNvSpPr>
            <a:spLocks noChangeAspect="1"/>
          </p:cNvSpPr>
          <p:nvPr userDrawn="1"/>
        </p:nvSpPr>
        <p:spPr>
          <a:xfrm>
            <a:off x="2788494" y="4453700"/>
            <a:ext cx="70496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7" name="십자형 36"/>
          <p:cNvSpPr>
            <a:spLocks noChangeAspect="1"/>
          </p:cNvSpPr>
          <p:nvPr userDrawn="1"/>
        </p:nvSpPr>
        <p:spPr>
          <a:xfrm>
            <a:off x="6387454" y="4453700"/>
            <a:ext cx="70496" cy="70496"/>
          </a:xfrm>
          <a:prstGeom prst="plus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38" name="십자형 37"/>
          <p:cNvSpPr>
            <a:spLocks noChangeAspect="1"/>
          </p:cNvSpPr>
          <p:nvPr userDrawn="1"/>
        </p:nvSpPr>
        <p:spPr>
          <a:xfrm>
            <a:off x="7107246" y="4453700"/>
            <a:ext cx="70496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9" name="십자형 38"/>
          <p:cNvSpPr>
            <a:spLocks noChangeAspect="1"/>
          </p:cNvSpPr>
          <p:nvPr userDrawn="1"/>
        </p:nvSpPr>
        <p:spPr>
          <a:xfrm>
            <a:off x="2788494" y="853702"/>
            <a:ext cx="70496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십자형 39"/>
          <p:cNvSpPr>
            <a:spLocks noChangeAspect="1"/>
          </p:cNvSpPr>
          <p:nvPr userDrawn="1"/>
        </p:nvSpPr>
        <p:spPr>
          <a:xfrm>
            <a:off x="3508286" y="853702"/>
            <a:ext cx="70496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십자형 40"/>
          <p:cNvSpPr>
            <a:spLocks noChangeAspect="1"/>
          </p:cNvSpPr>
          <p:nvPr userDrawn="1"/>
        </p:nvSpPr>
        <p:spPr>
          <a:xfrm>
            <a:off x="4228077" y="853702"/>
            <a:ext cx="70496" cy="70496"/>
          </a:xfrm>
          <a:prstGeom prst="plus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42" name="십자형 41"/>
          <p:cNvSpPr>
            <a:spLocks noChangeAspect="1"/>
          </p:cNvSpPr>
          <p:nvPr userDrawn="1"/>
        </p:nvSpPr>
        <p:spPr>
          <a:xfrm>
            <a:off x="4947870" y="853702"/>
            <a:ext cx="70496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십자형 42"/>
          <p:cNvSpPr>
            <a:spLocks noChangeAspect="1"/>
          </p:cNvSpPr>
          <p:nvPr userDrawn="1"/>
        </p:nvSpPr>
        <p:spPr>
          <a:xfrm>
            <a:off x="5667661" y="853702"/>
            <a:ext cx="70496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noFill/>
            </a:endParaRPr>
          </a:p>
        </p:txBody>
      </p:sp>
      <p:sp>
        <p:nvSpPr>
          <p:cNvPr id="44" name="십자형 43"/>
          <p:cNvSpPr>
            <a:spLocks noChangeAspect="1"/>
          </p:cNvSpPr>
          <p:nvPr userDrawn="1"/>
        </p:nvSpPr>
        <p:spPr>
          <a:xfrm>
            <a:off x="6387454" y="853702"/>
            <a:ext cx="70496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십자형 44"/>
          <p:cNvSpPr>
            <a:spLocks noChangeAspect="1"/>
          </p:cNvSpPr>
          <p:nvPr userDrawn="1"/>
        </p:nvSpPr>
        <p:spPr>
          <a:xfrm>
            <a:off x="7107246" y="853702"/>
            <a:ext cx="70496" cy="70496"/>
          </a:xfrm>
          <a:prstGeom prst="plus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46" name="십자형 45"/>
          <p:cNvSpPr>
            <a:spLocks noChangeAspect="1"/>
          </p:cNvSpPr>
          <p:nvPr userDrawn="1"/>
        </p:nvSpPr>
        <p:spPr>
          <a:xfrm>
            <a:off x="2068702" y="5893700"/>
            <a:ext cx="70496" cy="70496"/>
          </a:xfrm>
          <a:prstGeom prst="plus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47" name="십자형 46"/>
          <p:cNvSpPr>
            <a:spLocks noChangeAspect="1"/>
          </p:cNvSpPr>
          <p:nvPr userDrawn="1"/>
        </p:nvSpPr>
        <p:spPr>
          <a:xfrm>
            <a:off x="2788493" y="5893700"/>
            <a:ext cx="70496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십자형 47"/>
          <p:cNvSpPr>
            <a:spLocks noChangeAspect="1"/>
          </p:cNvSpPr>
          <p:nvPr userDrawn="1"/>
        </p:nvSpPr>
        <p:spPr>
          <a:xfrm>
            <a:off x="3508285" y="5893700"/>
            <a:ext cx="70496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49" name="십자형 48"/>
          <p:cNvSpPr>
            <a:spLocks noChangeAspect="1"/>
          </p:cNvSpPr>
          <p:nvPr userDrawn="1"/>
        </p:nvSpPr>
        <p:spPr>
          <a:xfrm>
            <a:off x="4228077" y="5893700"/>
            <a:ext cx="70496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50" name="십자형 49"/>
          <p:cNvSpPr>
            <a:spLocks noChangeAspect="1"/>
          </p:cNvSpPr>
          <p:nvPr userDrawn="1"/>
        </p:nvSpPr>
        <p:spPr>
          <a:xfrm>
            <a:off x="4947870" y="5893697"/>
            <a:ext cx="70496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십자형 50"/>
          <p:cNvSpPr>
            <a:spLocks noChangeAspect="1"/>
          </p:cNvSpPr>
          <p:nvPr userDrawn="1"/>
        </p:nvSpPr>
        <p:spPr>
          <a:xfrm>
            <a:off x="5667659" y="5893700"/>
            <a:ext cx="70496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십자형 51"/>
          <p:cNvSpPr>
            <a:spLocks noChangeAspect="1"/>
          </p:cNvSpPr>
          <p:nvPr userDrawn="1"/>
        </p:nvSpPr>
        <p:spPr>
          <a:xfrm>
            <a:off x="6387452" y="5893702"/>
            <a:ext cx="70496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십자형 52"/>
          <p:cNvSpPr>
            <a:spLocks noChangeAspect="1"/>
          </p:cNvSpPr>
          <p:nvPr userDrawn="1"/>
        </p:nvSpPr>
        <p:spPr>
          <a:xfrm>
            <a:off x="7107241" y="5893701"/>
            <a:ext cx="70496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54" name="십자형 53"/>
          <p:cNvSpPr>
            <a:spLocks noChangeAspect="1"/>
          </p:cNvSpPr>
          <p:nvPr userDrawn="1"/>
        </p:nvSpPr>
        <p:spPr>
          <a:xfrm>
            <a:off x="2068702" y="853702"/>
            <a:ext cx="70496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56" name="텍스트 개체 틀 5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514724" y="2714956"/>
            <a:ext cx="2120997" cy="722231"/>
          </a:xfrm>
        </p:spPr>
        <p:txBody>
          <a:bodyPr lIns="0" rIns="0" anchor="ctr">
            <a:norm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20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ko-KR" dirty="0" smtClean="0"/>
              <a:t>HELLO</a:t>
            </a:r>
            <a:endParaRPr lang="ko-KR" altLang="en-US" dirty="0"/>
          </a:p>
        </p:txBody>
      </p:sp>
      <p:sp>
        <p:nvSpPr>
          <p:cNvPr id="58" name="텍스트 개체 틀 5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514724" y="3437188"/>
            <a:ext cx="2120997" cy="711811"/>
          </a:xfrm>
        </p:spPr>
        <p:txBody>
          <a:bodyPr lIns="0" rIns="0" anchor="ctr">
            <a:normAutofit/>
          </a:bodyPr>
          <a:lstStyle>
            <a:lvl1pPr marL="0" indent="0" algn="dist">
              <a:buNone/>
              <a:defRPr lang="ko-KR" altLang="en-US" sz="320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dist" defTabSz="914400" rtl="0" eaLnBrk="1" latin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dirty="0" smtClean="0"/>
              <a:t>WORLD!</a:t>
            </a:r>
            <a:endParaRPr lang="ko-KR" altLang="en-US" dirty="0"/>
          </a:p>
        </p:txBody>
      </p:sp>
      <p:cxnSp>
        <p:nvCxnSpPr>
          <p:cNvPr id="65" name="직선 연결선 64"/>
          <p:cNvCxnSpPr/>
          <p:nvPr userDrawn="1"/>
        </p:nvCxnSpPr>
        <p:spPr>
          <a:xfrm flipH="1">
            <a:off x="3522565" y="4078837"/>
            <a:ext cx="377923" cy="0"/>
          </a:xfrm>
          <a:prstGeom prst="line">
            <a:avLst/>
          </a:prstGeom>
          <a:ln w="44450" cap="sq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왼쪽 대괄호 113"/>
          <p:cNvSpPr/>
          <p:nvPr userDrawn="1"/>
        </p:nvSpPr>
        <p:spPr>
          <a:xfrm>
            <a:off x="1333864" y="564280"/>
            <a:ext cx="360000" cy="5744720"/>
          </a:xfrm>
          <a:prstGeom prst="leftBracket">
            <a:avLst>
              <a:gd name="adj" fmla="val 0"/>
            </a:avLst>
          </a:prstGeom>
          <a:ln w="476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왼쪽 대괄호 114"/>
          <p:cNvSpPr/>
          <p:nvPr userDrawn="1"/>
        </p:nvSpPr>
        <p:spPr>
          <a:xfrm flipH="1">
            <a:off x="7467030" y="564280"/>
            <a:ext cx="360000" cy="5744720"/>
          </a:xfrm>
          <a:prstGeom prst="leftBracket">
            <a:avLst>
              <a:gd name="adj" fmla="val 0"/>
            </a:avLst>
          </a:prstGeom>
          <a:ln w="476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십자형 66"/>
          <p:cNvSpPr>
            <a:spLocks noChangeAspect="1"/>
          </p:cNvSpPr>
          <p:nvPr userDrawn="1"/>
        </p:nvSpPr>
        <p:spPr>
          <a:xfrm>
            <a:off x="6933359" y="2119895"/>
            <a:ext cx="418260" cy="418106"/>
          </a:xfrm>
          <a:prstGeom prst="plus">
            <a:avLst>
              <a:gd name="adj" fmla="val 8896"/>
            </a:avLst>
          </a:prstGeom>
          <a:noFill/>
          <a:ln w="476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68" name="십자형 67"/>
          <p:cNvSpPr>
            <a:spLocks noChangeAspect="1"/>
          </p:cNvSpPr>
          <p:nvPr userDrawn="1"/>
        </p:nvSpPr>
        <p:spPr>
          <a:xfrm>
            <a:off x="5496608" y="5723826"/>
            <a:ext cx="418260" cy="418106"/>
          </a:xfrm>
          <a:prstGeom prst="plus">
            <a:avLst>
              <a:gd name="adj" fmla="val 8896"/>
            </a:avLst>
          </a:prstGeom>
          <a:noFill/>
          <a:ln w="476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69" name="십자형 68"/>
          <p:cNvSpPr>
            <a:spLocks noChangeAspect="1"/>
          </p:cNvSpPr>
          <p:nvPr userDrawn="1"/>
        </p:nvSpPr>
        <p:spPr>
          <a:xfrm>
            <a:off x="1894820" y="679722"/>
            <a:ext cx="418260" cy="418456"/>
          </a:xfrm>
          <a:prstGeom prst="plus">
            <a:avLst>
              <a:gd name="adj" fmla="val 8896"/>
            </a:avLst>
          </a:prstGeom>
          <a:noFill/>
          <a:ln w="476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5016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625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12" dur="625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13" dur="625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625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25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17" dur="625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18" dur="625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22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23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animClr clrSpc="rgb" dir="cw">
                                      <p:cBhvr>
                                        <p:cTn id="27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32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animClr clrSpc="rgb" dir="cw">
                                      <p:cBhvr>
                                        <p:cTn id="37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set>
                                      <p:cBhvr>
                                        <p:cTn id="38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6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52" dur="6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53" dur="6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6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57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58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62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63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67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68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72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73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6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77" dur="6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78" dur="6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6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mph" presetSubtype="0" repeatCount="indefinite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62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82" dur="62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83" dur="62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62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6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animClr clrSpc="rgb" dir="cw">
                                      <p:cBhvr>
                                        <p:cTn id="87" dur="6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set>
                                      <p:cBhvr>
                                        <p:cTn id="88" dur="6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6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6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92" dur="6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93" dur="6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6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mph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6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animClr clrSpc="rgb" dir="cw">
                                      <p:cBhvr>
                                        <p:cTn id="97" dur="6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set>
                                      <p:cBhvr>
                                        <p:cTn id="98" dur="6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6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6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102" dur="6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103" dur="6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6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6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107" dur="6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108" dur="6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6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mph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1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113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6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6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6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6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1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1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1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1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6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6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6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6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13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13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62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animClr clrSpc="rgb" dir="cw">
                                      <p:cBhvr>
                                        <p:cTn id="142" dur="62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set>
                                      <p:cBhvr>
                                        <p:cTn id="143" dur="62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62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7" presetClass="emph" presetSubtype="0" repeatCount="indefinite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62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147" dur="62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148" dur="62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62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625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152" dur="625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153" dur="625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625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625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157" dur="625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158" dur="625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625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625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62" dur="625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63" dur="625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625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6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167" dur="6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168" dur="6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6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625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625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173" dur="625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625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625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177" dur="625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178" dur="625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625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625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182" dur="625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183" dur="625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625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7" presetClass="emph" presetSubtype="0" repeatCount="indefinite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625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7" dur="625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8" dur="625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625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625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192" dur="625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193" dur="625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625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625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7" dur="625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8" dur="625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625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7" presetClass="emph" presetSubtype="0" repeatCount="indefinite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625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202" dur="625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203" dur="625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625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7" presetClass="emph" presetSubtype="0" repeatCount="indefinite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625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animClr clrSpc="rgb" dir="cw">
                                      <p:cBhvr>
                                        <p:cTn id="207" dur="625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set>
                                      <p:cBhvr>
                                        <p:cTn id="208" dur="625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625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625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212" dur="625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213" dur="625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625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625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animClr clrSpc="rgb" dir="cw">
                                      <p:cBhvr>
                                        <p:cTn id="217" dur="625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set>
                                      <p:cBhvr>
                                        <p:cTn id="218" dur="625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625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625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animClr clrSpc="rgb" dir="cw">
                                      <p:cBhvr>
                                        <p:cTn id="222" dur="625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E50"/>
                                      </p:to>
                                    </p:animClr>
                                    <p:set>
                                      <p:cBhvr>
                                        <p:cTn id="223" dur="625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625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6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7" dur="6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6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6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7" presetClass="emph" presetSubtype="0" repeatCount="indefinite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625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232" dur="625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233" dur="625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625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625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animClr clrSpc="rgb" dir="cw">
                                      <p:cBhvr>
                                        <p:cTn id="237" dur="625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BCE2"/>
                                      </p:to>
                                    </p:animClr>
                                    <p:set>
                                      <p:cBhvr>
                                        <p:cTn id="238" dur="625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625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625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242" dur="625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243" dur="625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625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ac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10800000">
                                      <p:cBhvr>
                                        <p:cTn id="248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5400000">
                                      <p:cBhvr>
                                        <p:cTn id="25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7" grpId="0" animBg="1"/>
      <p:bldP spid="68" grpId="0" animBg="1"/>
      <p:bldP spid="69" grpId="0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직사각형 62"/>
          <p:cNvSpPr/>
          <p:nvPr userDrawn="1"/>
        </p:nvSpPr>
        <p:spPr>
          <a:xfrm>
            <a:off x="2717258" y="1845000"/>
            <a:ext cx="3716608" cy="4859999"/>
          </a:xfrm>
          <a:prstGeom prst="rect">
            <a:avLst/>
          </a:prstGeom>
          <a:solidFill>
            <a:schemeClr val="tx1">
              <a:lumMod val="95000"/>
              <a:lumOff val="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74364" y="1629000"/>
            <a:ext cx="2401718" cy="360001"/>
          </a:xfrm>
        </p:spPr>
        <p:txBody>
          <a:bodyPr lIns="0" rIns="0" anchor="ctr">
            <a:norm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baseline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 smtClean="0"/>
              <a:t>INDEX</a:t>
            </a:r>
            <a:endParaRPr lang="en-US" dirty="0"/>
          </a:p>
        </p:txBody>
      </p:sp>
      <p:sp>
        <p:nvSpPr>
          <p:cNvPr id="25" name="십자형 24"/>
          <p:cNvSpPr>
            <a:spLocks noChangeAspect="1"/>
          </p:cNvSpPr>
          <p:nvPr userDrawn="1"/>
        </p:nvSpPr>
        <p:spPr>
          <a:xfrm>
            <a:off x="5682478" y="1286205"/>
            <a:ext cx="70496" cy="70496"/>
          </a:xfrm>
          <a:prstGeom prst="plus">
            <a:avLst/>
          </a:prstGeom>
          <a:solidFill>
            <a:srgbClr val="71FE50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십자형 27"/>
          <p:cNvSpPr>
            <a:spLocks noChangeAspect="1"/>
          </p:cNvSpPr>
          <p:nvPr userDrawn="1"/>
        </p:nvSpPr>
        <p:spPr>
          <a:xfrm>
            <a:off x="3959351" y="1286205"/>
            <a:ext cx="70496" cy="70496"/>
          </a:xfrm>
          <a:prstGeom prst="plus">
            <a:avLst/>
          </a:prstGeom>
          <a:solidFill>
            <a:srgbClr val="DF2985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십자형 28"/>
          <p:cNvSpPr>
            <a:spLocks noChangeAspect="1"/>
          </p:cNvSpPr>
          <p:nvPr userDrawn="1"/>
        </p:nvSpPr>
        <p:spPr>
          <a:xfrm>
            <a:off x="3384976" y="1286205"/>
            <a:ext cx="70496" cy="70496"/>
          </a:xfrm>
          <a:prstGeom prst="plus">
            <a:avLst/>
          </a:prstGeom>
          <a:solidFill>
            <a:srgbClr val="1ABCE2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십자형 29"/>
          <p:cNvSpPr>
            <a:spLocks noChangeAspect="1"/>
          </p:cNvSpPr>
          <p:nvPr userDrawn="1"/>
        </p:nvSpPr>
        <p:spPr>
          <a:xfrm>
            <a:off x="4533726" y="1286205"/>
            <a:ext cx="70496" cy="70496"/>
          </a:xfrm>
          <a:prstGeom prst="plus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36" name="십자형 35"/>
          <p:cNvSpPr>
            <a:spLocks noChangeAspect="1"/>
          </p:cNvSpPr>
          <p:nvPr userDrawn="1"/>
        </p:nvSpPr>
        <p:spPr>
          <a:xfrm>
            <a:off x="5108102" y="1286205"/>
            <a:ext cx="70496" cy="70496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56" name="텍스트 개체 틀 5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74364" y="315253"/>
            <a:ext cx="2401718" cy="371216"/>
          </a:xfrm>
        </p:spPr>
        <p:txBody>
          <a:bodyPr lIns="0" rIns="0" anchor="ctr">
            <a:norm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120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ko-KR" dirty="0" smtClean="0"/>
              <a:t>HELLO</a:t>
            </a:r>
            <a:endParaRPr lang="ko-KR" altLang="en-US" dirty="0"/>
          </a:p>
        </p:txBody>
      </p:sp>
      <p:sp>
        <p:nvSpPr>
          <p:cNvPr id="58" name="텍스트 개체 틀 5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74364" y="785772"/>
            <a:ext cx="2401718" cy="348783"/>
          </a:xfrm>
        </p:spPr>
        <p:txBody>
          <a:bodyPr lIns="0" rIns="0" anchor="ctr">
            <a:normAutofit/>
          </a:bodyPr>
          <a:lstStyle>
            <a:lvl1pPr marL="0" indent="0" algn="dist">
              <a:buNone/>
              <a:defRPr lang="ko-KR" altLang="en-US" sz="110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dist" defTabSz="914400" rtl="0" eaLnBrk="1" latin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dirty="0" smtClean="0"/>
              <a:t>WORLD!</a:t>
            </a:r>
            <a:endParaRPr lang="ko-KR" altLang="en-US" dirty="0"/>
          </a:p>
        </p:txBody>
      </p:sp>
      <p:cxnSp>
        <p:nvCxnSpPr>
          <p:cNvPr id="65" name="직선 연결선 64"/>
          <p:cNvCxnSpPr/>
          <p:nvPr userDrawn="1"/>
        </p:nvCxnSpPr>
        <p:spPr>
          <a:xfrm flipH="1">
            <a:off x="3312430" y="2053017"/>
            <a:ext cx="249736" cy="0"/>
          </a:xfrm>
          <a:prstGeom prst="line">
            <a:avLst/>
          </a:prstGeom>
          <a:ln w="50800" cap="sq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왼쪽 대괄호 113"/>
          <p:cNvSpPr/>
          <p:nvPr userDrawn="1"/>
        </p:nvSpPr>
        <p:spPr>
          <a:xfrm>
            <a:off x="2717258" y="1845000"/>
            <a:ext cx="360000" cy="4860000"/>
          </a:xfrm>
          <a:prstGeom prst="leftBracket">
            <a:avLst>
              <a:gd name="adj" fmla="val 0"/>
            </a:avLst>
          </a:prstGeom>
          <a:ln w="508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왼쪽 대괄호 114"/>
          <p:cNvSpPr/>
          <p:nvPr userDrawn="1"/>
        </p:nvSpPr>
        <p:spPr>
          <a:xfrm flipH="1">
            <a:off x="6073866" y="1845000"/>
            <a:ext cx="360000" cy="4860000"/>
          </a:xfrm>
          <a:prstGeom prst="leftBracket">
            <a:avLst>
              <a:gd name="adj" fmla="val 0"/>
            </a:avLst>
          </a:prstGeom>
          <a:ln w="508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" name="그림 5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16"/>
          <a:stretch/>
        </p:blipFill>
        <p:spPr>
          <a:xfrm>
            <a:off x="1803452" y="3505200"/>
            <a:ext cx="789388" cy="1318194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2"/>
          <a:stretch/>
        </p:blipFill>
        <p:spPr>
          <a:xfrm>
            <a:off x="6568947" y="3505200"/>
            <a:ext cx="741724" cy="1318194"/>
          </a:xfrm>
          <a:prstGeom prst="rect">
            <a:avLst/>
          </a:prstGeom>
        </p:spPr>
      </p:pic>
      <p:grpSp>
        <p:nvGrpSpPr>
          <p:cNvPr id="59" name="그룹 58"/>
          <p:cNvGrpSpPr/>
          <p:nvPr userDrawn="1"/>
        </p:nvGrpSpPr>
        <p:grpSpPr>
          <a:xfrm>
            <a:off x="4396833" y="6468254"/>
            <a:ext cx="356779" cy="236746"/>
            <a:chOff x="4619825" y="5958856"/>
            <a:chExt cx="358989" cy="238212"/>
          </a:xfrm>
          <a:solidFill>
            <a:schemeClr val="bg1"/>
          </a:solidFill>
        </p:grpSpPr>
        <p:sp>
          <p:nvSpPr>
            <p:cNvPr id="80" name="직사각형 79"/>
            <p:cNvSpPr/>
            <p:nvPr userDrawn="1"/>
          </p:nvSpPr>
          <p:spPr>
            <a:xfrm rot="5400000">
              <a:off x="4619826" y="5958855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121212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sp>
          <p:nvSpPr>
            <p:cNvPr id="83" name="직사각형 82"/>
            <p:cNvSpPr/>
            <p:nvPr userDrawn="1"/>
          </p:nvSpPr>
          <p:spPr>
            <a:xfrm rot="5400000">
              <a:off x="4739489" y="5958856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121212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sp>
          <p:nvSpPr>
            <p:cNvPr id="84" name="직사각형 83"/>
            <p:cNvSpPr/>
            <p:nvPr userDrawn="1"/>
          </p:nvSpPr>
          <p:spPr>
            <a:xfrm rot="5400000">
              <a:off x="4739489" y="6077404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121212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sp>
          <p:nvSpPr>
            <p:cNvPr id="85" name="직사각형 84"/>
            <p:cNvSpPr/>
            <p:nvPr userDrawn="1"/>
          </p:nvSpPr>
          <p:spPr>
            <a:xfrm rot="5400000">
              <a:off x="4859152" y="6077405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121212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</p:grpSp>
      <p:grpSp>
        <p:nvGrpSpPr>
          <p:cNvPr id="86" name="그룹 85"/>
          <p:cNvGrpSpPr/>
          <p:nvPr userDrawn="1"/>
        </p:nvGrpSpPr>
        <p:grpSpPr>
          <a:xfrm rot="5400000">
            <a:off x="5957103" y="2361393"/>
            <a:ext cx="356779" cy="236746"/>
            <a:chOff x="4619825" y="5958856"/>
            <a:chExt cx="358989" cy="238212"/>
          </a:xfrm>
          <a:solidFill>
            <a:schemeClr val="bg1"/>
          </a:solidFill>
        </p:grpSpPr>
        <p:sp>
          <p:nvSpPr>
            <p:cNvPr id="87" name="직사각형 86"/>
            <p:cNvSpPr/>
            <p:nvPr userDrawn="1"/>
          </p:nvSpPr>
          <p:spPr>
            <a:xfrm rot="5400000">
              <a:off x="4619826" y="5958855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21212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sp>
          <p:nvSpPr>
            <p:cNvPr id="88" name="직사각형 87"/>
            <p:cNvSpPr/>
            <p:nvPr userDrawn="1"/>
          </p:nvSpPr>
          <p:spPr>
            <a:xfrm rot="5400000">
              <a:off x="4739489" y="5958856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21212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sp>
          <p:nvSpPr>
            <p:cNvPr id="89" name="직사각형 88"/>
            <p:cNvSpPr/>
            <p:nvPr userDrawn="1"/>
          </p:nvSpPr>
          <p:spPr>
            <a:xfrm rot="5400000">
              <a:off x="4739489" y="6077404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21212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sp>
          <p:nvSpPr>
            <p:cNvPr id="90" name="직사각형 89"/>
            <p:cNvSpPr/>
            <p:nvPr userDrawn="1"/>
          </p:nvSpPr>
          <p:spPr>
            <a:xfrm rot="5400000">
              <a:off x="4859152" y="6077405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21212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</p:grpSp>
      <p:grpSp>
        <p:nvGrpSpPr>
          <p:cNvPr id="91" name="그룹 90"/>
          <p:cNvGrpSpPr/>
          <p:nvPr userDrawn="1"/>
        </p:nvGrpSpPr>
        <p:grpSpPr>
          <a:xfrm rot="10800000">
            <a:off x="2939496" y="3213000"/>
            <a:ext cx="237853" cy="354564"/>
            <a:chOff x="4619825" y="5958856"/>
            <a:chExt cx="239326" cy="356760"/>
          </a:xfrm>
          <a:solidFill>
            <a:schemeClr val="bg1"/>
          </a:solidFill>
        </p:grpSpPr>
        <p:sp>
          <p:nvSpPr>
            <p:cNvPr id="92" name="직사각형 91"/>
            <p:cNvSpPr/>
            <p:nvPr userDrawn="1"/>
          </p:nvSpPr>
          <p:spPr>
            <a:xfrm rot="5400000">
              <a:off x="4619826" y="5958855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1D1D1D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sp>
          <p:nvSpPr>
            <p:cNvPr id="93" name="직사각형 92"/>
            <p:cNvSpPr/>
            <p:nvPr userDrawn="1"/>
          </p:nvSpPr>
          <p:spPr>
            <a:xfrm rot="5400000">
              <a:off x="4739489" y="5958856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1D1D1D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sp>
          <p:nvSpPr>
            <p:cNvPr id="94" name="직사각형 93"/>
            <p:cNvSpPr/>
            <p:nvPr userDrawn="1"/>
          </p:nvSpPr>
          <p:spPr>
            <a:xfrm rot="5400000">
              <a:off x="4739489" y="6077404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1D1D1D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sp>
          <p:nvSpPr>
            <p:cNvPr id="95" name="직사각형 94"/>
            <p:cNvSpPr/>
            <p:nvPr userDrawn="1"/>
          </p:nvSpPr>
          <p:spPr>
            <a:xfrm rot="5400000">
              <a:off x="4739488" y="6195953"/>
              <a:ext cx="119662" cy="119663"/>
            </a:xfrm>
            <a:prstGeom prst="rect">
              <a:avLst/>
            </a:prstGeom>
            <a:grpFill/>
            <a:ln w="15875" cap="sq">
              <a:solidFill>
                <a:srgbClr val="1D1D1D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</p:grpSp>
      <p:sp>
        <p:nvSpPr>
          <p:cNvPr id="62" name="텍스트 개체 틀 61"/>
          <p:cNvSpPr>
            <a:spLocks noGrp="1"/>
          </p:cNvSpPr>
          <p:nvPr>
            <p:ph type="body" sz="quarter" idx="12" hasCustomPrompt="1"/>
          </p:nvPr>
        </p:nvSpPr>
        <p:spPr>
          <a:xfrm>
            <a:off x="3312430" y="2430463"/>
            <a:ext cx="2523904" cy="391636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ko-KR" dirty="0" smtClean="0"/>
              <a:t>-</a:t>
            </a:r>
          </a:p>
          <a:p>
            <a:pPr lvl="0"/>
            <a:r>
              <a:rPr lang="en-US" altLang="ko-KR" dirty="0" smtClean="0"/>
              <a:t>01. GAME</a:t>
            </a:r>
          </a:p>
          <a:p>
            <a:pPr lvl="0"/>
            <a:r>
              <a:rPr lang="en-US" altLang="ko-KR" dirty="0" smtClean="0"/>
              <a:t>02. RETRO</a:t>
            </a:r>
          </a:p>
          <a:p>
            <a:pPr lvl="0"/>
            <a:r>
              <a:rPr lang="en-US" altLang="ko-KR" dirty="0" smtClean="0"/>
              <a:t>03.THEME</a:t>
            </a:r>
          </a:p>
          <a:p>
            <a:pPr lvl="0"/>
            <a:r>
              <a:rPr lang="en-US" altLang="ko-KR" dirty="0" smtClean="0"/>
              <a:t>04. TEMP</a:t>
            </a:r>
          </a:p>
          <a:p>
            <a:pPr lvl="0"/>
            <a:r>
              <a:rPr lang="en-US" altLang="ko-KR" dirty="0" smtClean="0"/>
              <a:t>05. CONTINUE</a:t>
            </a:r>
          </a:p>
          <a:p>
            <a:pPr lvl="0"/>
            <a:r>
              <a:rPr lang="en-US" altLang="ko-KR" dirty="0" smtClean="0"/>
              <a:t>06. DESIGN</a:t>
            </a:r>
          </a:p>
          <a:p>
            <a:pPr lvl="0"/>
            <a:r>
              <a:rPr lang="en-US" altLang="ko-KR" dirty="0" smtClean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3070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1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1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6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6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animClr clrSpc="rgb" dir="cw">
                                      <p:cBhvr>
                                        <p:cTn id="2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8F"/>
                                      </p:to>
                                    </p:animClr>
                                    <p:set>
                                      <p:cBhvr>
                                        <p:cTn id="2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6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27" dur="6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6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6" grpId="0" animBg="1"/>
    </p:bld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937" y="1164752"/>
            <a:ext cx="580142" cy="285448"/>
          </a:xfrm>
          <a:solidFill>
            <a:srgbClr val="DF2985"/>
          </a:solidFill>
        </p:spPr>
        <p:txBody>
          <a:bodyPr lIns="108000" tIns="0" rIns="72000" bIns="0"/>
          <a:lstStyle>
            <a:lvl1pPr algn="ctr">
              <a:defRPr sz="1050"/>
            </a:lvl1pPr>
          </a:lstStyle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5550" y="117000"/>
            <a:ext cx="2955750" cy="1152001"/>
          </a:xfrm>
        </p:spPr>
        <p:txBody>
          <a:bodyPr lIns="0" tIns="0" rIns="0" bIns="0">
            <a:noAutofit/>
          </a:bodyPr>
          <a:lstStyle>
            <a:lvl1pPr algn="dist">
              <a:defRPr sz="4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altLang="ko-KR" dirty="0" smtClean="0"/>
              <a:t>HELLO</a:t>
            </a:r>
            <a:br>
              <a:rPr lang="en-US" altLang="ko-KR" dirty="0" smtClean="0"/>
            </a:br>
            <a:r>
              <a:rPr lang="en-US" altLang="ko-KR" dirty="0" smtClean="0"/>
              <a:t>WORLD!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75" y="1590676"/>
            <a:ext cx="8595300" cy="5041074"/>
          </a:xfrm>
          <a:prstGeom prst="bracketPair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solidFill>
              <a:schemeClr val="bg1">
                <a:alpha val="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ko-KR" altLang="en-US" dirty="0" smtClean="0"/>
              <a:t>마스터 텍스트 스타일을 </a:t>
            </a:r>
            <a:r>
              <a:rPr lang="ko-KR" altLang="en-US" dirty="0" smtClean="0"/>
              <a:t>편집합니다</a:t>
            </a:r>
            <a:endParaRPr lang="ko-KR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2325" y="6589800"/>
            <a:ext cx="2651879" cy="144000"/>
          </a:xfrm>
          <a:prstGeom prst="rect">
            <a:avLst/>
          </a:prstGeom>
          <a:noFill/>
          <a:ln>
            <a:solidFill>
              <a:srgbClr val="FFFA8F">
                <a:alpha val="0"/>
              </a:srgbClr>
            </a:solidFill>
          </a:ln>
        </p:spPr>
        <p:txBody>
          <a:bodyPr lIns="72000" tIns="0" rIns="72000" bIns="0"/>
          <a:lstStyle>
            <a:lvl1pPr algn="dist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ADSTORE.TISTORY.COM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H="1">
            <a:off x="226600" y="1413000"/>
            <a:ext cx="2905400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flipH="1">
            <a:off x="226600" y="1413000"/>
            <a:ext cx="601400" cy="0"/>
          </a:xfrm>
          <a:prstGeom prst="line">
            <a:avLst/>
          </a:prstGeom>
          <a:ln w="73025">
            <a:solidFill>
              <a:srgbClr val="DF29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왼쪽 대괄호 27"/>
          <p:cNvSpPr/>
          <p:nvPr userDrawn="1"/>
        </p:nvSpPr>
        <p:spPr>
          <a:xfrm flipH="1">
            <a:off x="8487570" y="1557000"/>
            <a:ext cx="403409" cy="5109114"/>
          </a:xfrm>
          <a:prstGeom prst="leftBracket">
            <a:avLst>
              <a:gd name="adj" fmla="val 0"/>
            </a:avLst>
          </a:prstGeom>
          <a:ln w="476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왼쪽 대괄호 28"/>
          <p:cNvSpPr/>
          <p:nvPr userDrawn="1"/>
        </p:nvSpPr>
        <p:spPr>
          <a:xfrm>
            <a:off x="252000" y="1557000"/>
            <a:ext cx="403409" cy="5109114"/>
          </a:xfrm>
          <a:prstGeom prst="leftBracket">
            <a:avLst>
              <a:gd name="adj" fmla="val 0"/>
            </a:avLst>
          </a:prstGeom>
          <a:ln w="476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텍스트 개체 틀 32"/>
          <p:cNvSpPr>
            <a:spLocks noGrp="1"/>
          </p:cNvSpPr>
          <p:nvPr>
            <p:ph type="body" sz="quarter" idx="13" hasCustomPrompt="1"/>
          </p:nvPr>
        </p:nvSpPr>
        <p:spPr>
          <a:xfrm>
            <a:off x="4286938" y="1162201"/>
            <a:ext cx="4104350" cy="287312"/>
          </a:xfrm>
          <a:prstGeom prst="plus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vert="horz" lIns="180000" tIns="0" rIns="180000" bIns="0" rtlCol="0" anchor="ctr">
            <a:norm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lvl="0" algn="dist"/>
            <a:r>
              <a:rPr lang="ko-KR" altLang="en-US" dirty="0" smtClean="0"/>
              <a:t>서브타이틀을 입력합니다</a:t>
            </a:r>
            <a:endParaRPr lang="ko-KR" altLang="en-US" dirty="0"/>
          </a:p>
        </p:txBody>
      </p:sp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6650900" y="819150"/>
            <a:ext cx="2248179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3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950" y="1569720"/>
            <a:ext cx="8614350" cy="5082986"/>
          </a:xfrm>
          <a:prstGeom prst="bracketPair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21212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ko-KR" altLang="en-US" dirty="0" smtClean="0"/>
              <a:t>마스터 텍스트 스타일을 </a:t>
            </a:r>
            <a:r>
              <a:rPr lang="ko-KR" altLang="en-US" dirty="0" smtClean="0"/>
              <a:t>편집합니다</a:t>
            </a:r>
            <a:endParaRPr lang="ko-KR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937" y="1164752"/>
            <a:ext cx="580142" cy="285448"/>
          </a:xfrm>
          <a:solidFill>
            <a:srgbClr val="1ABCE2"/>
          </a:solidFill>
        </p:spPr>
        <p:txBody>
          <a:bodyPr lIns="108000" tIns="0" rIns="72000" bIns="0"/>
          <a:lstStyle>
            <a:lvl1pPr algn="ctr">
              <a:defRPr sz="1050"/>
            </a:lvl1pPr>
          </a:lstStyle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5550" y="117000"/>
            <a:ext cx="2955750" cy="1152001"/>
          </a:xfrm>
        </p:spPr>
        <p:txBody>
          <a:bodyPr lIns="0" tIns="0" rIns="0" bIns="0">
            <a:noAutofit/>
          </a:bodyPr>
          <a:lstStyle>
            <a:lvl1pPr algn="dist">
              <a:defRPr sz="4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altLang="ko-KR" dirty="0" smtClean="0"/>
              <a:t>HELLO</a:t>
            </a:r>
            <a:br>
              <a:rPr lang="en-US" altLang="ko-KR" dirty="0" smtClean="0"/>
            </a:br>
            <a:r>
              <a:rPr lang="en-US" altLang="ko-KR" dirty="0" smtClean="0"/>
              <a:t>WORLD!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19508" y="6432932"/>
            <a:ext cx="2651879" cy="144000"/>
          </a:xfrm>
          <a:prstGeom prst="rect">
            <a:avLst/>
          </a:prstGeom>
          <a:noFill/>
          <a:ln>
            <a:solidFill>
              <a:srgbClr val="FFFA8F">
                <a:alpha val="0"/>
              </a:srgbClr>
            </a:solidFill>
          </a:ln>
        </p:spPr>
        <p:txBody>
          <a:bodyPr lIns="72000" tIns="0" rIns="72000" bIns="0"/>
          <a:lstStyle>
            <a:lvl1pPr algn="dist">
              <a:defRPr sz="800">
                <a:solidFill>
                  <a:srgbClr val="121212"/>
                </a:solidFill>
              </a:defRPr>
            </a:lvl1pPr>
          </a:lstStyle>
          <a:p>
            <a:r>
              <a:rPr lang="en-US" altLang="ko-KR" dirty="0" smtClean="0"/>
              <a:t>ADSTORE.TISTORY.COM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H="1">
            <a:off x="226600" y="1413000"/>
            <a:ext cx="2905400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flipH="1">
            <a:off x="226600" y="1413000"/>
            <a:ext cx="601400" cy="0"/>
          </a:xfrm>
          <a:prstGeom prst="line">
            <a:avLst/>
          </a:prstGeom>
          <a:ln w="73025">
            <a:solidFill>
              <a:srgbClr val="1ABC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왼쪽 대괄호 27"/>
          <p:cNvSpPr/>
          <p:nvPr userDrawn="1"/>
        </p:nvSpPr>
        <p:spPr>
          <a:xfrm flipH="1">
            <a:off x="8487570" y="1557000"/>
            <a:ext cx="403409" cy="5109114"/>
          </a:xfrm>
          <a:prstGeom prst="leftBracket">
            <a:avLst>
              <a:gd name="adj" fmla="val 0"/>
            </a:avLst>
          </a:prstGeom>
          <a:ln w="476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왼쪽 대괄호 28"/>
          <p:cNvSpPr/>
          <p:nvPr userDrawn="1"/>
        </p:nvSpPr>
        <p:spPr>
          <a:xfrm>
            <a:off x="252000" y="1557000"/>
            <a:ext cx="403409" cy="5109114"/>
          </a:xfrm>
          <a:prstGeom prst="leftBracket">
            <a:avLst>
              <a:gd name="adj" fmla="val 0"/>
            </a:avLst>
          </a:prstGeom>
          <a:ln w="476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텍스트 개체 틀 32"/>
          <p:cNvSpPr>
            <a:spLocks noGrp="1"/>
          </p:cNvSpPr>
          <p:nvPr>
            <p:ph type="body" sz="quarter" idx="13" hasCustomPrompt="1"/>
          </p:nvPr>
        </p:nvSpPr>
        <p:spPr>
          <a:xfrm>
            <a:off x="4286938" y="1162201"/>
            <a:ext cx="4104350" cy="287312"/>
          </a:xfrm>
          <a:prstGeom prst="plus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vert="horz" lIns="180000" tIns="0" rIns="180000" bIns="0" rtlCol="0" anchor="ctr">
            <a:norm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lvl="0" algn="dist"/>
            <a:r>
              <a:rPr lang="ko-KR" altLang="en-US" dirty="0" smtClean="0"/>
              <a:t>서브타이틀을 입력합니다</a:t>
            </a:r>
            <a:endParaRPr lang="ko-KR" altLang="en-US" dirty="0"/>
          </a:p>
        </p:txBody>
      </p:sp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6650900" y="819150"/>
            <a:ext cx="2248179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9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</a:t>
            </a:r>
            <a:r>
              <a:rPr lang="ko-KR" altLang="en-US" dirty="0" smtClean="0"/>
              <a:t>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91440" tIns="45720" rIns="91440" bIns="45720" rtlCol="0" anchor="ctr"/>
          <a:lstStyle>
            <a:lvl1pPr algn="l">
              <a:defRPr sz="1200" spc="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 spc="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altLang="ko-KR" smtClean="0"/>
              <a:t>ADSTORE.TISTORY.COM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sz="1200" spc="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5F3B4B6-8735-410C-A595-1695EF3E24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95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 spc="3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3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3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3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3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3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85000"/>
                <a:lumOff val="15000"/>
              </a:schemeClr>
            </a:gs>
            <a:gs pos="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altLang="ko-KR" sz="800" dirty="0">
                <a:latin typeface="+mn-lt"/>
                <a:ea typeface="+mn-ea"/>
                <a:cs typeface="+mn-cs"/>
              </a:rPr>
              <a:t>ADSTORE</a:t>
            </a:r>
            <a:endParaRPr lang="ko-KR" alt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800" dirty="0" smtClean="0"/>
              <a:t>FREE TEMPLATE</a:t>
            </a:r>
            <a:endParaRPr lang="ko-KR" altLang="en-US" sz="800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/>
              <a:t>HELLO</a:t>
            </a:r>
            <a:endParaRPr lang="ko-KR" altLang="en-US" sz="3600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dist"/>
            <a:r>
              <a:rPr lang="en-US" altLang="ko-KR" dirty="0" smtClean="0"/>
              <a:t>WORLD!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504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INDEX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HELLO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WORLD!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/>
          </p:nvPr>
        </p:nvSpPr>
        <p:spPr>
          <a:xfrm>
            <a:off x="3671889" y="2430463"/>
            <a:ext cx="1804986" cy="3916362"/>
          </a:xfrm>
        </p:spPr>
        <p:txBody>
          <a:bodyPr/>
          <a:lstStyle/>
          <a:p>
            <a:pPr lvl="0" algn="dist"/>
            <a:r>
              <a:rPr lang="en-US" altLang="ko-KR" b="1" dirty="0"/>
              <a:t>-</a:t>
            </a:r>
          </a:p>
          <a:p>
            <a:pPr lvl="0" algn="dist"/>
            <a:r>
              <a:rPr lang="en-US" altLang="ko-KR" dirty="0">
                <a:solidFill>
                  <a:srgbClr val="FFFA8F"/>
                </a:solidFill>
              </a:rPr>
              <a:t>01. </a:t>
            </a:r>
            <a:r>
              <a:rPr lang="en-US" altLang="ko-KR" dirty="0"/>
              <a:t>GAME</a:t>
            </a:r>
          </a:p>
          <a:p>
            <a:pPr lvl="0" algn="dist"/>
            <a:r>
              <a:rPr lang="en-US" altLang="ko-KR" dirty="0">
                <a:solidFill>
                  <a:srgbClr val="1ABCE2"/>
                </a:solidFill>
              </a:rPr>
              <a:t>02. </a:t>
            </a:r>
            <a:r>
              <a:rPr lang="en-US" altLang="ko-KR" dirty="0"/>
              <a:t>RETRO</a:t>
            </a:r>
          </a:p>
          <a:p>
            <a:pPr lvl="0" algn="dist"/>
            <a:r>
              <a:rPr lang="en-US" altLang="ko-KR" dirty="0">
                <a:solidFill>
                  <a:srgbClr val="71FE50"/>
                </a:solidFill>
              </a:rPr>
              <a:t>03.</a:t>
            </a:r>
            <a:r>
              <a:rPr lang="en-US" altLang="ko-KR" dirty="0"/>
              <a:t>THEME</a:t>
            </a:r>
          </a:p>
          <a:p>
            <a:pPr lvl="0" algn="dist"/>
            <a:r>
              <a:rPr lang="en-US" altLang="ko-KR" dirty="0">
                <a:solidFill>
                  <a:schemeClr val="bg1"/>
                </a:solidFill>
              </a:rPr>
              <a:t>04. </a:t>
            </a:r>
            <a:r>
              <a:rPr lang="en-US" altLang="ko-KR" dirty="0"/>
              <a:t>TEMP</a:t>
            </a:r>
          </a:p>
          <a:p>
            <a:pPr lvl="0" algn="dist"/>
            <a:r>
              <a:rPr lang="en-US" altLang="ko-KR" dirty="0">
                <a:solidFill>
                  <a:srgbClr val="DF2985"/>
                </a:solidFill>
              </a:rPr>
              <a:t>05. </a:t>
            </a:r>
            <a:r>
              <a:rPr lang="en-US" altLang="ko-KR" dirty="0"/>
              <a:t>CONTINUE</a:t>
            </a:r>
          </a:p>
          <a:p>
            <a:pPr lvl="0" algn="dist"/>
            <a:r>
              <a:rPr lang="en-US" altLang="ko-KR" dirty="0">
                <a:solidFill>
                  <a:srgbClr val="1ABCE2"/>
                </a:solidFill>
              </a:rPr>
              <a:t>06.</a:t>
            </a:r>
            <a:r>
              <a:rPr lang="en-US" altLang="ko-KR" dirty="0"/>
              <a:t> DESIGN</a:t>
            </a:r>
          </a:p>
          <a:p>
            <a:pPr lvl="0" algn="dist"/>
            <a:r>
              <a:rPr lang="en-US" altLang="ko-KR" b="1" dirty="0" smtClean="0"/>
              <a:t>-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286005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B4B6-8735-410C-A595-1695EF3E2408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HELLO</a:t>
            </a:r>
            <a:br>
              <a:rPr lang="en-US" altLang="ko-KR" dirty="0" smtClean="0"/>
            </a:br>
            <a:r>
              <a:rPr lang="en-US" altLang="ko-KR" dirty="0" smtClean="0"/>
              <a:t>WORLD!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VIDEO GAME</a:t>
            </a:r>
          </a:p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bg1">
                <a:alpha val="0"/>
              </a:schemeClr>
            </a:solidFill>
          </a:ln>
        </p:spPr>
        <p:txBody>
          <a:bodyPr/>
          <a:lstStyle/>
          <a:p>
            <a:r>
              <a:rPr lang="en-US" altLang="ko-KR" dirty="0" smtClean="0"/>
              <a:t>ADSTORE.</a:t>
            </a:r>
            <a:r>
              <a:rPr lang="en-US" altLang="ko-KR" dirty="0"/>
              <a:t>TI</a:t>
            </a:r>
            <a:r>
              <a:rPr lang="en-US" altLang="ko-KR" dirty="0" smtClean="0"/>
              <a:t>ST</a:t>
            </a:r>
            <a:r>
              <a:rPr lang="en-US" altLang="ko-KR" dirty="0"/>
              <a:t>O</a:t>
            </a:r>
            <a:r>
              <a:rPr lang="en-US" altLang="ko-KR" dirty="0" smtClean="0"/>
              <a:t>RY.C</a:t>
            </a:r>
            <a:r>
              <a:rPr lang="en-US" altLang="ko-KR" dirty="0"/>
              <a:t>O</a:t>
            </a:r>
            <a:r>
              <a:rPr lang="en-US" altLang="ko-KR" dirty="0" smtClean="0"/>
              <a:t>M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8BIT VIDEO GAME CHALLENGER!!!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757" y="1794876"/>
            <a:ext cx="3964736" cy="2642124"/>
          </a:xfrm>
          <a:prstGeom prst="rect">
            <a:avLst/>
          </a:prstGeom>
          <a:noFill/>
          <a:ln w="47625" cap="sq">
            <a:solidFill>
              <a:schemeClr val="bg1"/>
            </a:solidFill>
            <a:miter lim="800000"/>
          </a:ln>
        </p:spPr>
      </p:pic>
      <p:sp>
        <p:nvSpPr>
          <p:cNvPr id="11" name="양쪽 대괄호 10"/>
          <p:cNvSpPr/>
          <p:nvPr/>
        </p:nvSpPr>
        <p:spPr>
          <a:xfrm>
            <a:off x="1832250" y="4868999"/>
            <a:ext cx="5475750" cy="1399125"/>
          </a:xfrm>
          <a:prstGeom prst="bracketPair">
            <a:avLst>
              <a:gd name="adj" fmla="val 5473"/>
            </a:avLst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A video game is an electronic game that involves human interaction </a:t>
            </a:r>
            <a: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with 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a user interface to generate visual feedback on a video device. </a:t>
            </a:r>
            <a:endParaRPr lang="ko-KR" altLang="en-US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십자형 11"/>
          <p:cNvSpPr>
            <a:spLocks noChangeAspect="1"/>
          </p:cNvSpPr>
          <p:nvPr/>
        </p:nvSpPr>
        <p:spPr>
          <a:xfrm>
            <a:off x="4520625" y="5195100"/>
            <a:ext cx="99000" cy="99000"/>
          </a:xfrm>
          <a:prstGeom prst="plus">
            <a:avLst/>
          </a:prstGeom>
          <a:solidFill>
            <a:srgbClr val="FFFA8F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55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2985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1100" dirty="0" smtClean="0"/>
          </a:p>
          <a:p>
            <a:endParaRPr lang="en-US" altLang="ko-KR" sz="1100" dirty="0" smtClean="0"/>
          </a:p>
          <a:p>
            <a:endParaRPr lang="en-US" altLang="ko-KR" sz="1100" dirty="0"/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| GRAPHIC | SOUND | VISUALS | STORY|</a:t>
            </a:r>
          </a:p>
          <a:p>
            <a:endParaRPr lang="en-US" altLang="ko-KR" sz="1100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B4B6-8735-410C-A595-1695EF3E2408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HELLO</a:t>
            </a:r>
            <a:br>
              <a:rPr lang="en-US" altLang="ko-KR" dirty="0" smtClean="0"/>
            </a:br>
            <a:r>
              <a:rPr lang="en-US" altLang="ko-KR" dirty="0" smtClean="0"/>
              <a:t>WORLD!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219508" y="6381000"/>
            <a:ext cx="2651879" cy="144000"/>
          </a:xfrm>
        </p:spPr>
        <p:txBody>
          <a:bodyPr/>
          <a:lstStyle/>
          <a:p>
            <a:r>
              <a:rPr lang="en-US" altLang="ko-KR" dirty="0" smtClean="0"/>
              <a:t>ADSTORE.TISTORY.COM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VIDEO GAME IN REAL LIFE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3" t="3328" r="1329" b="3328"/>
          <a:stretch/>
        </p:blipFill>
        <p:spPr>
          <a:xfrm>
            <a:off x="2812817" y="3290083"/>
            <a:ext cx="1043364" cy="952368"/>
          </a:xfrm>
          <a:prstGeom prst="rect">
            <a:avLst/>
          </a:prstGeom>
          <a:ln w="50800">
            <a:solidFill>
              <a:srgbClr val="121212"/>
            </a:solidFill>
            <a:miter lim="800000"/>
          </a:ln>
        </p:spPr>
      </p:pic>
      <p:sp>
        <p:nvSpPr>
          <p:cNvPr id="11" name="십자형 10"/>
          <p:cNvSpPr>
            <a:spLocks noChangeAspect="1"/>
          </p:cNvSpPr>
          <p:nvPr/>
        </p:nvSpPr>
        <p:spPr>
          <a:xfrm>
            <a:off x="4520625" y="2667806"/>
            <a:ext cx="99000" cy="99000"/>
          </a:xfrm>
          <a:prstGeom prst="plus">
            <a:avLst/>
          </a:prstGeom>
          <a:solidFill>
            <a:srgbClr val="21212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십자형 11"/>
          <p:cNvSpPr>
            <a:spLocks noChangeAspect="1"/>
          </p:cNvSpPr>
          <p:nvPr/>
        </p:nvSpPr>
        <p:spPr>
          <a:xfrm>
            <a:off x="4520625" y="5085000"/>
            <a:ext cx="99000" cy="99000"/>
          </a:xfrm>
          <a:prstGeom prst="plus">
            <a:avLst/>
          </a:prstGeom>
          <a:solidFill>
            <a:srgbClr val="212121"/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https://farm9.staticflickr.com/8542/8638465986_2e92e34634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r="23834"/>
          <a:stretch/>
        </p:blipFill>
        <p:spPr bwMode="auto">
          <a:xfrm>
            <a:off x="4068000" y="3285000"/>
            <a:ext cx="1043362" cy="976120"/>
          </a:xfrm>
          <a:prstGeom prst="rect">
            <a:avLst/>
          </a:prstGeom>
          <a:ln w="50800">
            <a:solidFill>
              <a:srgbClr val="21212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c1.staticflickr.com/3/2815/13671900325_b8ec37a456_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20241" r="4651" b="27342"/>
          <a:stretch/>
        </p:blipFill>
        <p:spPr bwMode="auto">
          <a:xfrm>
            <a:off x="5307501" y="3285000"/>
            <a:ext cx="1043364" cy="976120"/>
          </a:xfrm>
          <a:prstGeom prst="rect">
            <a:avLst/>
          </a:prstGeom>
          <a:ln w="50800">
            <a:solidFill>
              <a:srgbClr val="21212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2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6">
      <a:majorFont>
        <a:latin typeface="배달의민족 한나"/>
        <a:ea typeface="배달의민족 한나"/>
        <a:cs typeface=""/>
      </a:majorFont>
      <a:minorFont>
        <a:latin typeface="배달의민족 한나"/>
        <a:ea typeface="배달의민족 한나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67</Words>
  <Application>Microsoft Office PowerPoint</Application>
  <PresentationFormat>화면 슬라이드 쇼(4:3)</PresentationFormat>
  <Paragraphs>36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맑은 고딕</vt:lpstr>
      <vt:lpstr>배달의민족 한나</vt:lpstr>
      <vt:lpstr>Arial</vt:lpstr>
      <vt:lpstr>Office 테마</vt:lpstr>
      <vt:lpstr>ADSTORE</vt:lpstr>
      <vt:lpstr>PowerPoint 프레젠테이션</vt:lpstr>
      <vt:lpstr>HELLO WORLD!</vt:lpstr>
      <vt:lpstr>HELLO WORLD!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Adstore.Tistory.com</dc:creator>
  <cp:lastModifiedBy>Adstore.Tistory.com</cp:lastModifiedBy>
  <cp:revision>55</cp:revision>
  <dcterms:created xsi:type="dcterms:W3CDTF">2015-06-25T00:21:41Z</dcterms:created>
  <dcterms:modified xsi:type="dcterms:W3CDTF">2015-06-25T11:40:48Z</dcterms:modified>
</cp:coreProperties>
</file>