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"/>
  </p:notesMasterIdLst>
  <p:sldIdLst>
    <p:sldId id="256" r:id="rId2"/>
    <p:sldId id="259" r:id="rId3"/>
    <p:sldId id="258" r:id="rId4"/>
    <p:sldId id="257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FDC5CE"/>
    <a:srgbClr val="2B617E"/>
    <a:srgbClr val="B9D3C7"/>
    <a:srgbClr val="64A8D2"/>
    <a:srgbClr val="5BBABC"/>
    <a:srgbClr val="0798B2"/>
    <a:srgbClr val="69BEC5"/>
    <a:srgbClr val="E2E3E7"/>
    <a:srgbClr val="AFE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10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630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CB717-E9B9-4B3D-A5A6-447412C3AB5A}" type="datetimeFigureOut">
              <a:rPr lang="ko-KR" altLang="en-US" smtClean="0"/>
              <a:t>2015-06-14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7D994-B57C-4516-BAEC-A2201ACC85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650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D994-B57C-4516-BAEC-A2201ACC853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970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7D994-B57C-4516-BAEC-A2201ACC853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370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1752600" y="572031"/>
            <a:ext cx="5657850" cy="5657850"/>
          </a:xfrm>
          <a:prstGeom prst="rect">
            <a:avLst/>
          </a:prstGeom>
          <a:noFill/>
          <a:ln w="88900" cap="sq">
            <a:gradFill>
              <a:gsLst>
                <a:gs pos="0">
                  <a:srgbClr val="FDC5CE"/>
                </a:gs>
                <a:gs pos="100000">
                  <a:srgbClr val="2B617E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vert="horz" lIns="288000" tIns="180000" rIns="288000" bIns="180000" rtlCol="0" anchor="ctr">
            <a:noAutofit/>
          </a:bodyPr>
          <a:lstStyle>
            <a:lvl1pPr algn="dist" defTabSz="914364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0" kern="1200">
                <a:ln>
                  <a:solidFill>
                    <a:srgbClr val="AFE0E5">
                      <a:alpha val="0"/>
                    </a:srgbClr>
                  </a:solidFill>
                </a:ln>
                <a:solidFill>
                  <a:srgbClr val="FDC5CE"/>
                </a:solidFill>
                <a:effectLst>
                  <a:outerShdw dist="76200" dir="1800000" algn="bl" rotWithShape="0">
                    <a:srgbClr val="2B617E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2761719" y="1590675"/>
            <a:ext cx="3620562" cy="3620562"/>
          </a:xfrm>
          <a:prstGeom prst="rect">
            <a:avLst/>
          </a:prstGeom>
          <a:noFill/>
          <a:ln w="114300" cap="sq">
            <a:gradFill>
              <a:gsLst>
                <a:gs pos="0">
                  <a:srgbClr val="FDC5CE"/>
                </a:gs>
                <a:gs pos="100000">
                  <a:srgbClr val="2B617E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vert="horz" lIns="288000" tIns="180000" rIns="288000" bIns="180000" rtlCol="0" anchor="ctr">
            <a:noAutofit/>
          </a:bodyPr>
          <a:lstStyle>
            <a:lvl1pPr algn="dist" defTabSz="914364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0" kern="1200">
                <a:ln>
                  <a:solidFill>
                    <a:srgbClr val="AFE0E5">
                      <a:alpha val="0"/>
                    </a:srgbClr>
                  </a:solidFill>
                </a:ln>
                <a:solidFill>
                  <a:srgbClr val="FDC5CE"/>
                </a:solidFill>
                <a:effectLst>
                  <a:outerShdw dist="76200" dir="1800000" algn="bl" rotWithShape="0">
                    <a:srgbClr val="2B617E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이등변 삼각형 4"/>
          <p:cNvSpPr/>
          <p:nvPr userDrawn="1"/>
        </p:nvSpPr>
        <p:spPr>
          <a:xfrm>
            <a:off x="2551817" y="1431826"/>
            <a:ext cx="4029958" cy="3474102"/>
          </a:xfrm>
          <a:prstGeom prst="triangle">
            <a:avLst/>
          </a:prstGeom>
          <a:solidFill>
            <a:srgbClr val="2B617E"/>
          </a:solidFill>
          <a:ln w="88900">
            <a:solidFill>
              <a:srgbClr val="FDC5C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8500" y="2095500"/>
            <a:ext cx="2667000" cy="2667000"/>
          </a:xfrm>
          <a:noFill/>
          <a:ln w="107950" cap="sq">
            <a:gradFill>
              <a:gsLst>
                <a:gs pos="0">
                  <a:srgbClr val="FDC5CE"/>
                </a:gs>
                <a:gs pos="62000">
                  <a:srgbClr val="2B617E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lIns="288000" tIns="180000" rIns="288000" bIns="180000" anchor="ctr">
            <a:noAutofit/>
          </a:bodyPr>
          <a:lstStyle>
            <a:lvl1pPr algn="dist">
              <a:lnSpc>
                <a:spcPct val="100000"/>
              </a:lnSpc>
              <a:defRPr sz="2500" b="0">
                <a:solidFill>
                  <a:srgbClr val="FDC5CE"/>
                </a:solidFill>
                <a:effectLst>
                  <a:outerShdw dist="76200" dir="1800000" algn="bl" rotWithShape="0">
                    <a:srgbClr val="2B617E"/>
                  </a:outerShdw>
                </a:effectLst>
              </a:defRPr>
            </a:lvl1pPr>
          </a:lstStyle>
          <a:p>
            <a:r>
              <a:rPr lang="en-US" dirty="0" smtClean="0"/>
              <a:t>ADSTORE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SWEETSKY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8400" y="5285844"/>
            <a:ext cx="4286250" cy="858312"/>
          </a:xfrm>
          <a:prstGeom prst="roundRect">
            <a:avLst/>
          </a:prstGeom>
          <a:ln>
            <a:solidFill>
              <a:srgbClr val="AFE0E5">
                <a:alpha val="0"/>
              </a:srgbClr>
            </a:solidFill>
          </a:ln>
        </p:spPr>
        <p:txBody>
          <a:bodyPr lIns="432000" rIns="432000" anchor="ctr">
            <a:normAutofit/>
          </a:bodyPr>
          <a:lstStyle>
            <a:lvl1pPr marL="0" indent="0" algn="dist">
              <a:buNone/>
              <a:defRPr sz="1200">
                <a:solidFill>
                  <a:srgbClr val="2B617E"/>
                </a:solidFill>
                <a:latin typeface="+mj-lt"/>
                <a:ea typeface="+mj-ea"/>
              </a:defRPr>
            </a:lvl1pPr>
            <a:lvl2pPr marL="457182" indent="0" algn="ctr">
              <a:buNone/>
              <a:defRPr sz="2000"/>
            </a:lvl2pPr>
            <a:lvl3pPr marL="914364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1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 altLang="ko-KR" dirty="0" smtClean="0"/>
              <a:t>ADSTORE.TISTORY.COM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1241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직사각형 6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>
              <a:gsLst>
                <a:gs pos="0">
                  <a:srgbClr val="2B617E">
                    <a:alpha val="82000"/>
                  </a:srgbClr>
                </a:gs>
                <a:gs pos="100000">
                  <a:srgbClr val="FDC5CE">
                    <a:lumMod val="96000"/>
                    <a:alpha val="48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itle 1"/>
            <p:cNvSpPr txBox="1">
              <a:spLocks/>
            </p:cNvSpPr>
            <p:nvPr userDrawn="1"/>
          </p:nvSpPr>
          <p:spPr>
            <a:xfrm>
              <a:off x="2419350" y="0"/>
              <a:ext cx="4324350" cy="6857999"/>
            </a:xfrm>
            <a:prstGeom prst="rect">
              <a:avLst/>
            </a:prstGeom>
            <a:solidFill>
              <a:srgbClr val="F5F5F5">
                <a:alpha val="87000"/>
              </a:srgbClr>
            </a:solidFill>
            <a:ln w="38100" cap="sq">
              <a:noFill/>
              <a:prstDash val="solid"/>
              <a:miter lim="800000"/>
            </a:ln>
            <a:effectLst/>
          </p:spPr>
          <p:txBody>
            <a:bodyPr vert="horz" lIns="288000" tIns="180000" rIns="288000" bIns="180000" rtlCol="0" anchor="ctr">
              <a:noAutofit/>
            </a:bodyPr>
            <a:lstStyle>
              <a:lvl1pPr algn="dist" defTabSz="914364" rtl="0" eaLnBrk="1" latinLnBrk="1" hangingPunct="1">
                <a:lnSpc>
                  <a:spcPct val="100000"/>
                </a:lnSpc>
                <a:spcBef>
                  <a:spcPct val="0"/>
                </a:spcBef>
                <a:buNone/>
                <a:defRPr sz="2400" b="0" kern="1200">
                  <a:ln>
                    <a:solidFill>
                      <a:srgbClr val="AFE0E5">
                        <a:alpha val="0"/>
                      </a:srgbClr>
                    </a:solidFill>
                  </a:ln>
                  <a:solidFill>
                    <a:srgbClr val="FDC5CE"/>
                  </a:solidFill>
                  <a:effectLst>
                    <a:outerShdw dist="76200" dir="1800000" algn="bl" rotWithShape="0">
                      <a:srgbClr val="2B617E"/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endParaRPr lang="en-US" dirty="0"/>
            </a:p>
          </p:txBody>
        </p:sp>
      </p:grpSp>
      <p:sp>
        <p:nvSpPr>
          <p:cNvPr id="10" name="Title 1"/>
          <p:cNvSpPr txBox="1">
            <a:spLocks/>
          </p:cNvSpPr>
          <p:nvPr userDrawn="1"/>
        </p:nvSpPr>
        <p:spPr>
          <a:xfrm>
            <a:off x="4019550" y="339661"/>
            <a:ext cx="1104900" cy="1104900"/>
          </a:xfrm>
          <a:prstGeom prst="rect">
            <a:avLst/>
          </a:prstGeom>
          <a:noFill/>
          <a:ln w="60325" cap="sq">
            <a:gradFill>
              <a:gsLst>
                <a:gs pos="0">
                  <a:srgbClr val="FDC5CE"/>
                </a:gs>
                <a:gs pos="100000">
                  <a:srgbClr val="2B617E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vert="horz" lIns="288000" tIns="180000" rIns="288000" bIns="180000" rtlCol="0" anchor="ctr">
            <a:noAutofit/>
          </a:bodyPr>
          <a:lstStyle>
            <a:lvl1pPr algn="dist" defTabSz="914364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2400" b="0" kern="1200">
                <a:ln>
                  <a:solidFill>
                    <a:srgbClr val="AFE0E5">
                      <a:alpha val="0"/>
                    </a:srgbClr>
                  </a:solidFill>
                </a:ln>
                <a:solidFill>
                  <a:srgbClr val="FDC5CE"/>
                </a:solidFill>
                <a:effectLst>
                  <a:outerShdw dist="76200" dir="1800000" algn="bl" rotWithShape="0">
                    <a:srgbClr val="2B617E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sz="1050" dirty="0"/>
          </a:p>
        </p:txBody>
      </p:sp>
      <p:sp>
        <p:nvSpPr>
          <p:cNvPr id="5" name="이등변 삼각형 4"/>
          <p:cNvSpPr/>
          <p:nvPr userDrawn="1"/>
        </p:nvSpPr>
        <p:spPr>
          <a:xfrm>
            <a:off x="3987739" y="368012"/>
            <a:ext cx="1158114" cy="998376"/>
          </a:xfrm>
          <a:prstGeom prst="triangle">
            <a:avLst/>
          </a:prstGeom>
          <a:solidFill>
            <a:srgbClr val="2B617E"/>
          </a:solidFill>
          <a:ln w="38100">
            <a:solidFill>
              <a:srgbClr val="FDC5C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9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00525" y="548680"/>
            <a:ext cx="742950" cy="742950"/>
          </a:xfrm>
          <a:noFill/>
          <a:ln w="57150" cap="sq">
            <a:gradFill>
              <a:gsLst>
                <a:gs pos="0">
                  <a:srgbClr val="FDC5CE"/>
                </a:gs>
                <a:gs pos="62000">
                  <a:srgbClr val="2B617E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lIns="72000" tIns="180000" rIns="72000" bIns="180000" anchor="ctr">
            <a:noAutofit/>
          </a:bodyPr>
          <a:lstStyle>
            <a:lvl1pPr algn="dist">
              <a:lnSpc>
                <a:spcPct val="100000"/>
              </a:lnSpc>
              <a:defRPr sz="600" b="0">
                <a:solidFill>
                  <a:srgbClr val="FDC5CE"/>
                </a:solidFill>
                <a:effectLst>
                  <a:outerShdw dist="76200" dir="1800000" algn="bl" rotWithShape="0">
                    <a:srgbClr val="2B617E"/>
                  </a:outerShdw>
                </a:effectLst>
              </a:defRPr>
            </a:lvl1pPr>
          </a:lstStyle>
          <a:p>
            <a:r>
              <a:rPr lang="en-US" dirty="0" smtClean="0"/>
              <a:t>ADSTORE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SWEETSKY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38400" y="1663024"/>
            <a:ext cx="4286250" cy="447412"/>
          </a:xfrm>
          <a:prstGeom prst="roundRect">
            <a:avLst/>
          </a:prstGeom>
          <a:ln>
            <a:solidFill>
              <a:srgbClr val="AFE0E5">
                <a:alpha val="0"/>
              </a:srgbClr>
            </a:solidFill>
          </a:ln>
        </p:spPr>
        <p:txBody>
          <a:bodyPr vert="horz" lIns="432000" tIns="45720" rIns="432000" bIns="45720" rtlCol="0" anchor="ctr">
            <a:normAutofit/>
          </a:bodyPr>
          <a:lstStyle>
            <a:lvl1pPr>
              <a:defRPr lang="en-US" sz="2000" dirty="0">
                <a:solidFill>
                  <a:srgbClr val="2B617E"/>
                </a:solidFill>
                <a:effectLst>
                  <a:outerShdw dist="76200" dir="2700000" algn="tl" rotWithShape="0">
                    <a:srgbClr val="FDC5CE"/>
                  </a:outerShdw>
                </a:effectLst>
                <a:latin typeface="+mj-lt"/>
                <a:ea typeface="+mj-ea"/>
              </a:defRPr>
            </a:lvl1pPr>
          </a:lstStyle>
          <a:p>
            <a:pPr marL="0" lvl="0" indent="0" algn="dist">
              <a:buNone/>
            </a:pPr>
            <a:r>
              <a:rPr lang="en-US" altLang="ko-KR" dirty="0" smtClean="0"/>
              <a:t>INDEX</a:t>
            </a:r>
            <a:endParaRPr 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0"/>
          </p:nvPr>
        </p:nvSpPr>
        <p:spPr>
          <a:xfrm>
            <a:off x="2411413" y="2276475"/>
            <a:ext cx="4321175" cy="4357688"/>
          </a:xfrm>
        </p:spPr>
        <p:txBody>
          <a:bodyPr>
            <a:normAutofit/>
          </a:bodyPr>
          <a:lstStyle>
            <a:lvl1pPr marL="0" indent="0" algn="ctr">
              <a:buNone/>
              <a:defRPr lang="ko-KR" altLang="en-US" sz="1600" kern="1200" dirty="0" smtClean="0">
                <a:ln>
                  <a:solidFill>
                    <a:srgbClr val="AFE0E5">
                      <a:alpha val="0"/>
                    </a:srgbClr>
                  </a:solidFill>
                </a:ln>
                <a:solidFill>
                  <a:srgbClr val="2B617E"/>
                </a:solidFill>
                <a:latin typeface="+mn-lt"/>
                <a:ea typeface="+mn-ea"/>
                <a:cs typeface="+mn-cs"/>
              </a:defRPr>
            </a:lvl1pPr>
            <a:lvl2pPr marL="457182" indent="0" algn="ctr">
              <a:buNone/>
              <a:defRPr/>
            </a:lvl2pPr>
            <a:lvl3pPr marL="914364" indent="0" algn="ctr">
              <a:buNone/>
              <a:defRPr/>
            </a:lvl3pPr>
            <a:lvl4pPr marL="1371546" indent="0" algn="ctr">
              <a:buNone/>
              <a:defRPr/>
            </a:lvl4pPr>
            <a:lvl5pPr marL="1828727" indent="0" algn="ctr">
              <a:buNone/>
              <a:defRPr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2454343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 userDrawn="1"/>
        </p:nvSpPr>
        <p:spPr>
          <a:xfrm>
            <a:off x="0" y="0"/>
            <a:ext cx="9144000" cy="1082452"/>
          </a:xfrm>
          <a:prstGeom prst="rect">
            <a:avLst/>
          </a:prstGeom>
          <a:gradFill>
            <a:gsLst>
              <a:gs pos="0">
                <a:srgbClr val="2B617E"/>
              </a:gs>
              <a:gs pos="93000">
                <a:srgbClr val="FDC5CE">
                  <a:lumMod val="96000"/>
                </a:srgb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이등변 삼각형 13"/>
          <p:cNvSpPr/>
          <p:nvPr userDrawn="1"/>
        </p:nvSpPr>
        <p:spPr>
          <a:xfrm>
            <a:off x="4113917" y="116632"/>
            <a:ext cx="905758" cy="780828"/>
          </a:xfrm>
          <a:prstGeom prst="triangle">
            <a:avLst/>
          </a:prstGeom>
          <a:solidFill>
            <a:schemeClr val="bg1"/>
          </a:solidFill>
          <a:ln w="53975" cap="sq">
            <a:solidFill>
              <a:srgbClr val="FDC5CE"/>
            </a:solidFill>
            <a:prstDash val="solid"/>
            <a:miter lim="800000"/>
          </a:ln>
          <a:effectLst/>
        </p:spPr>
        <p:txBody>
          <a:bodyPr vert="horz" lIns="0" tIns="180000" rIns="0" bIns="180000" rtlCol="0" anchor="ctr">
            <a:noAutofit/>
          </a:bodyPr>
          <a:lstStyle/>
          <a:p>
            <a:pPr lvl="0" algn="ctr" defTabSz="914364">
              <a:spcBef>
                <a:spcPct val="0"/>
              </a:spcBef>
            </a:pPr>
            <a:endParaRPr lang="ko-KR" altLang="en-US" sz="1100" b="0">
              <a:ln>
                <a:solidFill>
                  <a:srgbClr val="AFE0E5">
                    <a:alpha val="0"/>
                  </a:srgbClr>
                </a:solidFill>
              </a:ln>
              <a:solidFill>
                <a:srgbClr val="FDC5CE"/>
              </a:solidFill>
              <a:effectLst>
                <a:outerShdw dist="76200" dir="1800000" algn="bl" rotWithShape="0">
                  <a:srgbClr val="2B617E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7076" y="218067"/>
            <a:ext cx="8129848" cy="365918"/>
          </a:xfrm>
          <a:ln>
            <a:solidFill>
              <a:srgbClr val="AFE0E5">
                <a:alpha val="0"/>
              </a:srgbClr>
            </a:solidFill>
          </a:ln>
        </p:spPr>
        <p:txBody>
          <a:bodyPr vert="horz" lIns="180000" tIns="45720" rIns="180000" bIns="45720" rtlCol="0" anchor="ctr">
            <a:noAutofit/>
          </a:bodyPr>
          <a:lstStyle>
            <a:lvl1pPr>
              <a:lnSpc>
                <a:spcPct val="100000"/>
              </a:lnSpc>
              <a:defRPr lang="en-US" sz="1500" baseline="0" dirty="0">
                <a:solidFill>
                  <a:schemeClr val="bg1"/>
                </a:solidFill>
                <a:cs typeface="+mn-cs"/>
              </a:defRPr>
            </a:lvl1pPr>
          </a:lstStyle>
          <a:p>
            <a:pPr marL="0" lvl="0" indent="0" algn="dist">
              <a:spcBef>
                <a:spcPts val="1000"/>
              </a:spcBef>
              <a:buFont typeface="Arial" panose="020B0604020202020204" pitchFamily="34" charset="0"/>
            </a:pPr>
            <a:r>
              <a:rPr lang="en-US" altLang="ko-KR" dirty="0" smtClean="0"/>
              <a:t>TITLE TEXT!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8267"/>
            <a:ext cx="7886700" cy="5267077"/>
          </a:xfrm>
        </p:spPr>
        <p:txBody>
          <a:bodyPr/>
          <a:lstStyle>
            <a:lvl1pPr>
              <a:defRPr>
                <a:solidFill>
                  <a:srgbClr val="2B617E"/>
                </a:solidFill>
              </a:defRPr>
            </a:lvl1pPr>
            <a:lvl2pPr>
              <a:defRPr>
                <a:solidFill>
                  <a:srgbClr val="2B617E"/>
                </a:solidFill>
              </a:defRPr>
            </a:lvl2pPr>
            <a:lvl3pPr>
              <a:defRPr>
                <a:solidFill>
                  <a:srgbClr val="2B617E"/>
                </a:solidFill>
              </a:defRPr>
            </a:lvl3pPr>
            <a:lvl4pPr>
              <a:defRPr>
                <a:solidFill>
                  <a:srgbClr val="2B617E"/>
                </a:solidFill>
              </a:defRPr>
            </a:lvl4pPr>
            <a:lvl5pPr>
              <a:defRPr>
                <a:solidFill>
                  <a:srgbClr val="2B617E"/>
                </a:solidFill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92080" y="703465"/>
            <a:ext cx="3223270" cy="183493"/>
          </a:xfrm>
          <a:noFill/>
          <a:ln w="47625">
            <a:noFill/>
          </a:ln>
          <a:effectLst/>
        </p:spPr>
        <p:txBody>
          <a:bodyPr vert="horz" lIns="0" tIns="45720" rIns="0" bIns="45720" rtlCol="0" anchor="ctr">
            <a:noAutofit/>
          </a:bodyPr>
          <a:lstStyle>
            <a:lvl1pPr>
              <a:defRPr lang="en-US" altLang="ko-KR" sz="800" b="0" smtClean="0">
                <a:solidFill>
                  <a:schemeClr val="bg1"/>
                </a:solidFill>
                <a:latin typeface="+mn-lt"/>
                <a:ea typeface="+mj-ea"/>
              </a:defRPr>
            </a:lvl1pPr>
          </a:lstStyle>
          <a:p>
            <a:pPr algn="dist" defTabSz="91436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ADSTORE.TISTORY.COM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7129" y="257259"/>
            <a:ext cx="569742" cy="569742"/>
          </a:xfrm>
          <a:prstGeom prst="rect">
            <a:avLst/>
          </a:prstGeom>
          <a:noFill/>
          <a:ln w="53975" cap="sq">
            <a:gradFill>
              <a:gsLst>
                <a:gs pos="100000">
                  <a:schemeClr val="bg1"/>
                </a:gs>
                <a:gs pos="0">
                  <a:srgbClr val="FDC5CE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vert="horz" lIns="0" tIns="180000" rIns="0" bIns="180000" rtlCol="0" anchor="ctr">
            <a:noAutofit/>
          </a:bodyPr>
          <a:lstStyle>
            <a:lvl1pPr algn="ctr">
              <a:defRPr lang="en-US" altLang="ko-KR" sz="1100" b="0" smtClean="0">
                <a:solidFill>
                  <a:srgbClr val="FDC5CE"/>
                </a:solidFill>
                <a:effectLst>
                  <a:outerShdw dist="76200" dir="1800000" algn="bl" rotWithShape="0">
                    <a:srgbClr val="2B617E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914364">
              <a:spcBef>
                <a:spcPct val="0"/>
              </a:spcBef>
            </a:pPr>
            <a:fld id="{625ABAC5-20DE-435F-AFDB-4C04CAB74DD7}" type="slidenum">
              <a:rPr lang="en-US" altLang="ko-KR" smtClean="0"/>
              <a:pPr defTabSz="914364">
                <a:spcBef>
                  <a:spcPct val="0"/>
                </a:spcBef>
              </a:pPr>
              <a:t>‹#›</a:t>
            </a:fld>
            <a:endParaRPr lang="ko-KR" altLang="en-US" dirty="0"/>
          </a:p>
        </p:txBody>
      </p:sp>
      <p:sp>
        <p:nvSpPr>
          <p:cNvPr id="18" name="텍스트 개체 틀 8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699925"/>
            <a:ext cx="3212862" cy="185900"/>
          </a:xfrm>
          <a:prstGeom prst="rect">
            <a:avLst/>
          </a:prstGeom>
          <a:noFill/>
          <a:ln w="47625">
            <a:noFill/>
          </a:ln>
          <a:effectLst/>
        </p:spPr>
        <p:txBody>
          <a:bodyPr lIns="0" rIns="0" anchor="ctr">
            <a:noAutofit/>
          </a:bodyPr>
          <a:lstStyle>
            <a:lvl1pPr marL="0" indent="0" algn="dist">
              <a:buNone/>
              <a:defRPr sz="800" b="0">
                <a:solidFill>
                  <a:schemeClr val="bg1"/>
                </a:solidFill>
                <a:latin typeface="+mn-lt"/>
                <a:ea typeface="+mj-ea"/>
              </a:defRPr>
            </a:lvl1pPr>
          </a:lstStyle>
          <a:p>
            <a:pPr lvl="0"/>
            <a:r>
              <a:rPr lang="en-US" altLang="ko-KR" dirty="0" smtClean="0"/>
              <a:t>SUBTITLE TEXT HERE</a:t>
            </a:r>
            <a:endParaRPr lang="ko-KR" altLang="en-US" dirty="0" smtClean="0"/>
          </a:p>
        </p:txBody>
      </p:sp>
      <p:cxnSp>
        <p:nvCxnSpPr>
          <p:cNvPr id="20" name="직선 연결선 19"/>
          <p:cNvCxnSpPr/>
          <p:nvPr userDrawn="1"/>
        </p:nvCxnSpPr>
        <p:spPr>
          <a:xfrm>
            <a:off x="0" y="1082452"/>
            <a:ext cx="9144000" cy="0"/>
          </a:xfrm>
          <a:prstGeom prst="line">
            <a:avLst/>
          </a:prstGeom>
          <a:noFill/>
          <a:ln w="22225" cap="sq">
            <a:solidFill>
              <a:srgbClr val="FDC5CE">
                <a:alpha val="27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6460529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이등변 삼각형 13"/>
          <p:cNvSpPr/>
          <p:nvPr userDrawn="1"/>
        </p:nvSpPr>
        <p:spPr>
          <a:xfrm>
            <a:off x="4113917" y="116632"/>
            <a:ext cx="905758" cy="780828"/>
          </a:xfrm>
          <a:prstGeom prst="triangle">
            <a:avLst/>
          </a:prstGeom>
          <a:solidFill>
            <a:srgbClr val="2B617E"/>
          </a:solidFill>
          <a:ln w="44450">
            <a:solidFill>
              <a:srgbClr val="FDC5C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7076" y="218067"/>
            <a:ext cx="8129848" cy="365918"/>
          </a:xfrm>
          <a:ln>
            <a:solidFill>
              <a:srgbClr val="AFE0E5">
                <a:alpha val="0"/>
              </a:srgbClr>
            </a:solidFill>
          </a:ln>
        </p:spPr>
        <p:txBody>
          <a:bodyPr vert="horz" lIns="180000" tIns="45720" rIns="180000" bIns="45720" rtlCol="0" anchor="ctr">
            <a:noAutofit/>
          </a:bodyPr>
          <a:lstStyle>
            <a:lvl1pPr>
              <a:lnSpc>
                <a:spcPct val="100000"/>
              </a:lnSpc>
              <a:defRPr lang="en-US" sz="1500" baseline="0" dirty="0">
                <a:solidFill>
                  <a:srgbClr val="2B617E"/>
                </a:solidFill>
                <a:cs typeface="+mn-cs"/>
              </a:defRPr>
            </a:lvl1pPr>
          </a:lstStyle>
          <a:p>
            <a:pPr marL="0" lvl="0" indent="0" algn="dist">
              <a:spcBef>
                <a:spcPts val="1000"/>
              </a:spcBef>
              <a:buFont typeface="Arial" panose="020B0604020202020204" pitchFamily="34" charset="0"/>
            </a:pPr>
            <a:r>
              <a:rPr lang="en-US" altLang="ko-KR" dirty="0" smtClean="0"/>
              <a:t>TITLE TEXT!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8267"/>
            <a:ext cx="7886700" cy="5267077"/>
          </a:xfrm>
        </p:spPr>
        <p:txBody>
          <a:bodyPr/>
          <a:lstStyle>
            <a:lvl1pPr>
              <a:defRPr>
                <a:solidFill>
                  <a:srgbClr val="2B617E"/>
                </a:solidFill>
              </a:defRPr>
            </a:lvl1pPr>
            <a:lvl2pPr>
              <a:defRPr>
                <a:solidFill>
                  <a:srgbClr val="2B617E"/>
                </a:solidFill>
              </a:defRPr>
            </a:lvl2pPr>
            <a:lvl3pPr>
              <a:defRPr>
                <a:solidFill>
                  <a:srgbClr val="2B617E"/>
                </a:solidFill>
              </a:defRPr>
            </a:lvl3pPr>
            <a:lvl4pPr>
              <a:defRPr>
                <a:solidFill>
                  <a:srgbClr val="2B617E"/>
                </a:solidFill>
              </a:defRPr>
            </a:lvl4pPr>
            <a:lvl5pPr>
              <a:defRPr>
                <a:solidFill>
                  <a:srgbClr val="2B617E"/>
                </a:solidFill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92080" y="703465"/>
            <a:ext cx="3223270" cy="183493"/>
          </a:xfrm>
          <a:noFill/>
          <a:ln w="47625">
            <a:noFill/>
          </a:ln>
          <a:effectLst/>
        </p:spPr>
        <p:txBody>
          <a:bodyPr vert="horz" lIns="0" tIns="45720" rIns="0" bIns="45720" rtlCol="0" anchor="ctr">
            <a:noAutofit/>
          </a:bodyPr>
          <a:lstStyle>
            <a:lvl1pPr>
              <a:defRPr lang="en-US" altLang="ko-KR" sz="800" smtClean="0">
                <a:solidFill>
                  <a:srgbClr val="2B617E"/>
                </a:solidFill>
                <a:latin typeface="+mj-ea"/>
                <a:ea typeface="+mj-ea"/>
              </a:defRPr>
            </a:lvl1pPr>
          </a:lstStyle>
          <a:p>
            <a:pPr algn="dist" defTabSz="91436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mtClean="0"/>
              <a:t>ADSTORE.TISTORY.COM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87129" y="257259"/>
            <a:ext cx="569742" cy="569742"/>
          </a:xfrm>
          <a:prstGeom prst="rect">
            <a:avLst/>
          </a:prstGeom>
          <a:noFill/>
          <a:ln w="53975" cap="sq">
            <a:gradFill>
              <a:gsLst>
                <a:gs pos="0">
                  <a:srgbClr val="FDC5CE"/>
                </a:gs>
                <a:gs pos="74000">
                  <a:srgbClr val="2B617E"/>
                </a:gs>
              </a:gsLst>
              <a:lin ang="5400000" scaled="1"/>
            </a:gradFill>
            <a:prstDash val="solid"/>
            <a:miter lim="800000"/>
          </a:ln>
          <a:effectLst/>
        </p:spPr>
        <p:txBody>
          <a:bodyPr vert="horz" lIns="0" tIns="180000" rIns="0" bIns="180000" rtlCol="0" anchor="ctr">
            <a:noAutofit/>
          </a:bodyPr>
          <a:lstStyle>
            <a:lvl1pPr algn="ctr">
              <a:defRPr lang="en-US" altLang="ko-KR" sz="1100" b="0" smtClean="0">
                <a:solidFill>
                  <a:srgbClr val="FDC5CE"/>
                </a:solidFill>
                <a:effectLst>
                  <a:outerShdw dist="76200" dir="1800000" algn="bl" rotWithShape="0">
                    <a:srgbClr val="2B617E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914364">
              <a:spcBef>
                <a:spcPct val="0"/>
              </a:spcBef>
            </a:pPr>
            <a:fld id="{625ABAC5-20DE-435F-AFDB-4C04CAB74DD7}" type="slidenum">
              <a:rPr lang="en-US" altLang="ko-KR" smtClean="0"/>
              <a:pPr defTabSz="914364">
                <a:spcBef>
                  <a:spcPct val="0"/>
                </a:spcBef>
              </a:pPr>
              <a:t>‹#›</a:t>
            </a:fld>
            <a:endParaRPr lang="ko-KR" altLang="en-US" dirty="0"/>
          </a:p>
        </p:txBody>
      </p:sp>
      <p:sp>
        <p:nvSpPr>
          <p:cNvPr id="18" name="텍스트 개체 틀 8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699925"/>
            <a:ext cx="3212862" cy="185900"/>
          </a:xfrm>
          <a:prstGeom prst="rect">
            <a:avLst/>
          </a:prstGeom>
          <a:noFill/>
          <a:ln w="47625">
            <a:noFill/>
          </a:ln>
          <a:effectLst/>
        </p:spPr>
        <p:txBody>
          <a:bodyPr lIns="0" rIns="0" anchor="ctr">
            <a:noAutofit/>
          </a:bodyPr>
          <a:lstStyle>
            <a:lvl1pPr marL="0" indent="0" algn="dist">
              <a:buNone/>
              <a:defRPr sz="800">
                <a:solidFill>
                  <a:srgbClr val="2B617E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ko-KR" dirty="0" smtClean="0"/>
              <a:t>SUBTITLE TEXT HERE</a:t>
            </a:r>
            <a:endParaRPr lang="ko-KR" altLang="en-US" dirty="0" smtClean="0"/>
          </a:p>
        </p:txBody>
      </p:sp>
      <p:cxnSp>
        <p:nvCxnSpPr>
          <p:cNvPr id="20" name="직선 연결선 19"/>
          <p:cNvCxnSpPr/>
          <p:nvPr userDrawn="1"/>
        </p:nvCxnSpPr>
        <p:spPr>
          <a:xfrm>
            <a:off x="0" y="1082452"/>
            <a:ext cx="9144000" cy="0"/>
          </a:xfrm>
          <a:prstGeom prst="line">
            <a:avLst/>
          </a:prstGeom>
          <a:noFill/>
          <a:ln w="22225" cap="sq">
            <a:solidFill>
              <a:srgbClr val="FDC5CE">
                <a:alpha val="27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013768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ln>
                  <a:solidFill>
                    <a:srgbClr val="AFE0E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ln>
                  <a:solidFill>
                    <a:srgbClr val="AFE0E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smtClean="0"/>
              <a:t>ADSTORE.TISTORY.COM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ln>
                  <a:solidFill>
                    <a:srgbClr val="AFE0E5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25ABAC5-20DE-435F-AFDB-4C04CAB74DD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58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62" r:id="rId4"/>
  </p:sldLayoutIdLst>
  <p:hf hdr="0" dt="0"/>
  <p:txStyles>
    <p:titleStyle>
      <a:lvl1pPr algn="l" defTabSz="914364" rtl="0" eaLnBrk="1" latinLnBrk="1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AFE0E5">
                <a:alpha val="0"/>
              </a:srgbClr>
            </a:solidFill>
          </a:ln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590" indent="-228590" algn="l" defTabSz="914364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AFE0E5">
                <a:alpha val="0"/>
              </a:srgbClr>
            </a:solidFill>
          </a:ln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772" indent="-228590" algn="l" defTabSz="91436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AFE0E5">
                <a:alpha val="0"/>
              </a:srgbClr>
            </a:solidFill>
          </a:ln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54" indent="-228590" algn="l" defTabSz="91436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AFE0E5">
                <a:alpha val="0"/>
              </a:srgbClr>
            </a:solidFill>
          </a:ln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36" indent="-228590" algn="l" defTabSz="91436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AFE0E5">
                <a:alpha val="0"/>
              </a:srgbClr>
            </a:solidFill>
          </a:ln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17" indent="-228590" algn="l" defTabSz="91436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AFE0E5">
                <a:alpha val="0"/>
              </a:srgbClr>
            </a:solidFill>
          </a:ln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499" indent="-228590" algn="l" defTabSz="91436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91436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91436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914364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91436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91436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4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ADSTORE</a:t>
            </a:r>
            <a:br>
              <a:rPr lang="en-US" altLang="ko-KR" dirty="0" smtClean="0"/>
            </a:b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WAIT FOR</a:t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DAWN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 smtClean="0"/>
              <a:t>ADSTORE.TISTORY.COM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976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ADSTORE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WAIT FOR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DAWN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dist">
              <a:buNone/>
            </a:pPr>
            <a:r>
              <a:rPr lang="en-US" altLang="ko-KR" sz="2000" dirty="0" smtClean="0">
                <a:effectLst>
                  <a:outerShdw dist="76200" dir="2700000" algn="tl" rotWithShape="0">
                    <a:srgbClr val="FDC5CE"/>
                  </a:outerShdw>
                </a:effectLst>
              </a:rPr>
              <a:t>INDEX</a:t>
            </a:r>
            <a:endParaRPr lang="ko-KR" altLang="en-US" sz="2000" dirty="0">
              <a:effectLst>
                <a:outerShdw dist="76200" dir="2700000" algn="tl" rotWithShape="0">
                  <a:srgbClr val="FDC5CE"/>
                </a:outerShdw>
              </a:effectLst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en-US" altLang="ko-KR" dirty="0" smtClean="0"/>
              <a:t>-</a:t>
            </a:r>
          </a:p>
          <a:p>
            <a:r>
              <a:rPr lang="en-US" altLang="ko-KR" dirty="0" smtClean="0"/>
              <a:t>CONCEPT</a:t>
            </a:r>
          </a:p>
          <a:p>
            <a:r>
              <a:rPr lang="en-US" altLang="ko-KR" dirty="0" smtClean="0"/>
              <a:t>-</a:t>
            </a:r>
            <a:endParaRPr lang="en-US" altLang="ko-KR" dirty="0"/>
          </a:p>
          <a:p>
            <a:r>
              <a:rPr lang="en-US" altLang="ko-KR" dirty="0" smtClean="0"/>
              <a:t>COLORS</a:t>
            </a:r>
          </a:p>
          <a:p>
            <a:r>
              <a:rPr lang="en-US" altLang="ko-KR" dirty="0" smtClean="0"/>
              <a:t>-</a:t>
            </a:r>
            <a:endParaRPr lang="en-US" altLang="ko-KR" dirty="0"/>
          </a:p>
          <a:p>
            <a:r>
              <a:rPr lang="en-US" altLang="ko-KR" dirty="0" smtClean="0"/>
              <a:t>DESIGN</a:t>
            </a:r>
          </a:p>
          <a:p>
            <a:r>
              <a:rPr lang="en-US" altLang="ko-KR" dirty="0" smtClean="0"/>
              <a:t>-</a:t>
            </a:r>
            <a:endParaRPr lang="en-US" altLang="ko-KR" dirty="0"/>
          </a:p>
          <a:p>
            <a:r>
              <a:rPr lang="en-US" altLang="ko-KR" dirty="0" smtClean="0"/>
              <a:t>UI/UX</a:t>
            </a:r>
          </a:p>
          <a:p>
            <a:r>
              <a:rPr lang="en-US" altLang="ko-KR" dirty="0" smtClean="0"/>
              <a:t>-</a:t>
            </a:r>
            <a:endParaRPr lang="en-US" altLang="ko-KR" dirty="0"/>
          </a:p>
          <a:p>
            <a:r>
              <a:rPr lang="en-US" altLang="ko-KR" dirty="0" smtClean="0"/>
              <a:t>MOCKUPS</a:t>
            </a:r>
          </a:p>
          <a:p>
            <a:r>
              <a:rPr lang="en-US" altLang="ko-KR" dirty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6766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dist"/>
            <a:r>
              <a:rPr lang="en-US" altLang="ko-KR" dirty="0" smtClean="0"/>
              <a:t>1CON CEPT</a:t>
            </a:r>
            <a:endParaRPr lang="ko-KR" altLang="en-US" dirty="0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dist" defTabSz="91436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 smtClean="0"/>
              <a:t>ADSTORE.TISTORY.COM</a:t>
            </a:r>
            <a:endParaRPr lang="ko-KR" altLang="en-US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4">
              <a:spcBef>
                <a:spcPct val="0"/>
              </a:spcBef>
            </a:pPr>
            <a:fld id="{625ABAC5-20DE-435F-AFDB-4C04CAB74DD7}" type="slidenum">
              <a:rPr lang="en-US" altLang="ko-KR" smtClean="0"/>
              <a:pPr defTabSz="914364">
                <a:spcBef>
                  <a:spcPct val="0"/>
                </a:spcBef>
              </a:pPr>
              <a:t>3</a:t>
            </a:fld>
            <a:endParaRPr lang="en-US" altLang="ko-KR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WAITFORDWAN</a:t>
            </a:r>
            <a:endParaRPr lang="ko-KR" altLang="en-US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628650" y="5488614"/>
            <a:ext cx="7886700" cy="1099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0" indent="-228590" algn="l" defTabSz="914364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ln>
                  <a:solidFill>
                    <a:srgbClr val="AFE0E5">
                      <a:alpha val="0"/>
                    </a:srgbClr>
                  </a:solidFill>
                </a:ln>
                <a:solidFill>
                  <a:srgbClr val="2B617E"/>
                </a:solidFill>
                <a:latin typeface="+mn-lt"/>
                <a:ea typeface="+mn-ea"/>
                <a:cs typeface="+mn-cs"/>
              </a:defRPr>
            </a:lvl1pPr>
            <a:lvl2pPr marL="685772" indent="-228590" algn="l" defTabSz="914364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ln>
                  <a:solidFill>
                    <a:srgbClr val="AFE0E5">
                      <a:alpha val="0"/>
                    </a:srgbClr>
                  </a:solidFill>
                </a:ln>
                <a:solidFill>
                  <a:srgbClr val="2B617E"/>
                </a:solidFill>
                <a:latin typeface="+mn-lt"/>
                <a:ea typeface="+mn-ea"/>
                <a:cs typeface="+mn-cs"/>
              </a:defRPr>
            </a:lvl2pPr>
            <a:lvl3pPr marL="1142954" indent="-228590" algn="l" defTabSz="914364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ln>
                  <a:solidFill>
                    <a:srgbClr val="AFE0E5">
                      <a:alpha val="0"/>
                    </a:srgbClr>
                  </a:solidFill>
                </a:ln>
                <a:solidFill>
                  <a:srgbClr val="2B617E"/>
                </a:solidFill>
                <a:latin typeface="+mn-lt"/>
                <a:ea typeface="+mn-ea"/>
                <a:cs typeface="+mn-cs"/>
              </a:defRPr>
            </a:lvl3pPr>
            <a:lvl4pPr marL="1600136" indent="-228590" algn="l" defTabSz="914364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rgbClr val="AFE0E5">
                      <a:alpha val="0"/>
                    </a:srgbClr>
                  </a:solidFill>
                </a:ln>
                <a:solidFill>
                  <a:srgbClr val="2B617E"/>
                </a:solidFill>
                <a:latin typeface="+mn-lt"/>
                <a:ea typeface="+mn-ea"/>
                <a:cs typeface="+mn-cs"/>
              </a:defRPr>
            </a:lvl4pPr>
            <a:lvl5pPr marL="2057317" indent="-228590" algn="l" defTabSz="914364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ln>
                  <a:solidFill>
                    <a:srgbClr val="AFE0E5">
                      <a:alpha val="0"/>
                    </a:srgbClr>
                  </a:solidFill>
                </a:ln>
                <a:solidFill>
                  <a:srgbClr val="2B617E"/>
                </a:solidFill>
                <a:latin typeface="+mn-lt"/>
                <a:ea typeface="+mn-ea"/>
                <a:cs typeface="+mn-cs"/>
              </a:defRPr>
            </a:lvl5pPr>
            <a:lvl6pPr marL="2514499" indent="-228590" algn="l" defTabSz="914364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914364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914364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914364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2000" smtClean="0"/>
              <a:t>PIC BY IMAGEBACK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100" smtClean="0"/>
              <a:t>A dreamer is one who can only find his way by moonlight,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ko-KR" sz="1100" smtClean="0"/>
              <a:t>and his punishment is that he sees the dawn before the rest of the world.</a:t>
            </a:r>
            <a:endParaRPr lang="ko-KR" altLang="en-US" sz="1100" dirty="0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8" r="18626"/>
          <a:stretch/>
        </p:blipFill>
        <p:spPr>
          <a:xfrm>
            <a:off x="2809660" y="1627849"/>
            <a:ext cx="3514940" cy="3528200"/>
          </a:xfrm>
          <a:prstGeom prst="rect">
            <a:avLst/>
          </a:prstGeom>
          <a:ln w="50800">
            <a:solidFill>
              <a:srgbClr val="FDC5CE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9690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6"/>
          <a:stretch/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dist"/>
            <a:r>
              <a:rPr lang="en-US" altLang="ko-KR" dirty="0" smtClean="0"/>
              <a:t>CONT ENTS</a:t>
            </a:r>
            <a:endParaRPr lang="ko-KR" altLang="en-US" dirty="0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dist" defTabSz="914364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ko-KR" dirty="0" smtClean="0"/>
              <a:t>ADSTORE.TISTORY.COM</a:t>
            </a:r>
            <a:endParaRPr lang="ko-KR" altLang="en-US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64">
              <a:spcBef>
                <a:spcPct val="0"/>
              </a:spcBef>
            </a:pPr>
            <a:fld id="{625ABAC5-20DE-435F-AFDB-4C04CAB74DD7}" type="slidenum">
              <a:rPr lang="en-US" altLang="ko-KR" smtClean="0"/>
              <a:pPr defTabSz="914364">
                <a:spcBef>
                  <a:spcPct val="0"/>
                </a:spcBef>
              </a:pPr>
              <a:t>4</a:t>
            </a:fld>
            <a:endParaRPr lang="en-US" altLang="ko-KR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ko-KR" dirty="0" smtClean="0"/>
              <a:t>WAITFORDWAN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501650" y="1340768"/>
            <a:ext cx="7886700" cy="1224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3200" dirty="0" smtClean="0">
                <a:solidFill>
                  <a:srgbClr val="F5F5F5"/>
                </a:solidFill>
              </a:rPr>
              <a:t>FREE TEMPLATE </a:t>
            </a:r>
            <a:r>
              <a:rPr lang="en-US" altLang="ko-KR" sz="3200" dirty="0">
                <a:solidFill>
                  <a:srgbClr val="F5F5F5"/>
                </a:solidFill>
              </a:rPr>
              <a:t>RELEASE</a:t>
            </a:r>
            <a:endParaRPr lang="en-US" altLang="ko-KR" sz="3200" dirty="0" smtClean="0">
              <a:solidFill>
                <a:srgbClr val="F5F5F5"/>
              </a:solidFill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srgbClr val="F5F5F5"/>
                </a:solidFill>
              </a:rPr>
              <a:t>A dreamer is one who can only find his way by moonlight, </a:t>
            </a:r>
            <a:endParaRPr lang="en-US" altLang="ko-KR" sz="1200" dirty="0" smtClean="0">
              <a:solidFill>
                <a:srgbClr val="F5F5F5"/>
              </a:solidFill>
            </a:endParaRPr>
          </a:p>
          <a:p>
            <a:pPr marL="0" indent="0">
              <a:buNone/>
            </a:pPr>
            <a:r>
              <a:rPr lang="en-US" altLang="ko-KR" sz="1200" dirty="0" smtClean="0">
                <a:solidFill>
                  <a:srgbClr val="F5F5F5"/>
                </a:solidFill>
              </a:rPr>
              <a:t>and </a:t>
            </a:r>
            <a:r>
              <a:rPr lang="en-US" altLang="ko-KR" sz="1200" dirty="0">
                <a:solidFill>
                  <a:srgbClr val="F5F5F5"/>
                </a:solidFill>
              </a:rPr>
              <a:t>his punishment is that he sees the dawn before the rest of the world</a:t>
            </a:r>
            <a:r>
              <a:rPr lang="en-US" altLang="ko-KR" sz="1200" dirty="0" smtClean="0">
                <a:solidFill>
                  <a:srgbClr val="F5F5F5"/>
                </a:solidFill>
              </a:rPr>
              <a:t>.</a:t>
            </a:r>
            <a:endParaRPr lang="ko-KR" altLang="en-US" sz="1200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0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5">
      <a:majorFont>
        <a:latin typeface="Gobold"/>
        <a:ea typeface="KoPub돋움체 Bold"/>
        <a:cs typeface=""/>
      </a:majorFont>
      <a:minorFont>
        <a:latin typeface="Gobold"/>
        <a:ea typeface="KoPub돋움체 Medium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753</TotalTime>
  <Words>91</Words>
  <Application>Microsoft Office PowerPoint</Application>
  <PresentationFormat>화면 슬라이드 쇼(4:3)</PresentationFormat>
  <Paragraphs>31</Paragraphs>
  <Slides>4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0" baseType="lpstr">
      <vt:lpstr>KoPub돋움체 Bold</vt:lpstr>
      <vt:lpstr>KoPub돋움체 Medium</vt:lpstr>
      <vt:lpstr>맑은 고딕</vt:lpstr>
      <vt:lpstr>Arial</vt:lpstr>
      <vt:lpstr>Gobold</vt:lpstr>
      <vt:lpstr>Office 테마</vt:lpstr>
      <vt:lpstr>ADSTORE  WAIT FOR  DAWN</vt:lpstr>
      <vt:lpstr>ADSTORE  WAIT FOR  DAWN</vt:lpstr>
      <vt:lpstr>1CON CEPT</vt:lpstr>
      <vt:lpstr>CONT 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Adstore.Tistory.com</dc:creator>
  <cp:lastModifiedBy>Adstore.Tistory.com</cp:lastModifiedBy>
  <cp:revision>49</cp:revision>
  <dcterms:created xsi:type="dcterms:W3CDTF">2015-06-12T02:23:03Z</dcterms:created>
  <dcterms:modified xsi:type="dcterms:W3CDTF">2015-06-14T13:40:21Z</dcterms:modified>
</cp:coreProperties>
</file>