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75" d="100"/>
          <a:sy n="75" d="100"/>
        </p:scale>
        <p:origin x="2616" y="10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23ACE-DF78-46E7-8DFC-A62666F8A31E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1FA67-E811-42B6-91AD-EBFA11FC2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29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1FA67-E811-42B6-91AD-EBFA11FC2B6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41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5119" y="4618346"/>
            <a:ext cx="3431762" cy="1186800"/>
          </a:xfrm>
        </p:spPr>
        <p:txBody>
          <a:bodyPr lIns="0" rIns="0" anchor="ctr">
            <a:noAutofit/>
          </a:bodyPr>
          <a:lstStyle>
            <a:lvl1pPr algn="dist">
              <a:lnSpc>
                <a:spcPct val="200000"/>
              </a:lnSpc>
              <a:defRPr sz="2400" baseline="0"/>
            </a:lvl1pPr>
          </a:lstStyle>
          <a:p>
            <a:r>
              <a:rPr lang="en-US" dirty="0" smtClean="0"/>
              <a:t>MODERN</a:t>
            </a:r>
            <a:br>
              <a:rPr lang="en-US" dirty="0" smtClean="0"/>
            </a:br>
            <a:r>
              <a:rPr lang="en-US" dirty="0" smtClean="0"/>
              <a:t>GALLERY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58161" y="6057672"/>
            <a:ext cx="3428720" cy="354834"/>
          </a:xfrm>
        </p:spPr>
        <p:txBody>
          <a:bodyPr lIns="0" rIns="0" anchor="ctr">
            <a:normAutofit/>
          </a:bodyPr>
          <a:lstStyle>
            <a:lvl1pPr marL="0" indent="0" algn="dist">
              <a:buNone/>
              <a:defRPr sz="1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Lauren Ipsum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119" y="6700529"/>
            <a:ext cx="3429762" cy="152708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 algn="dist"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ko-KR" dirty="0" smtClean="0"/>
              <a:t>PTDESIGNED BY ADSTOREPOST.COM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5785207" y="4380255"/>
            <a:ext cx="504056" cy="0"/>
          </a:xfrm>
          <a:prstGeom prst="line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39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65121" y="6589782"/>
            <a:ext cx="1296143" cy="177405"/>
          </a:xfrm>
          <a:solidFill>
            <a:schemeClr val="bg1"/>
          </a:solidFill>
        </p:spPr>
        <p:txBody>
          <a:bodyPr lIns="0" rIns="0"/>
          <a:lstStyle>
            <a:lvl1pPr algn="dist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ko-KR" smtClean="0"/>
              <a:t>PTDESIGNED BY ADSTOREPOST.COM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8197" y="4725144"/>
            <a:ext cx="3887606" cy="504056"/>
          </a:xfrm>
        </p:spPr>
        <p:txBody>
          <a:bodyPr lIns="0" tIns="0" rIns="0" bIns="0"/>
          <a:lstStyle>
            <a:lvl1pPr algn="r">
              <a:defRPr baseline="0"/>
            </a:lvl1pPr>
          </a:lstStyle>
          <a:p>
            <a:r>
              <a:rPr lang="en-US" altLang="ko-KR" dirty="0" smtClean="0"/>
              <a:t>PICTURE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34183" y="5378487"/>
            <a:ext cx="3882034" cy="1143000"/>
          </a:xfrm>
        </p:spPr>
        <p:txBody>
          <a:bodyPr>
            <a:noAutofit/>
          </a:bodyPr>
          <a:lstStyle>
            <a:lvl1pPr algn="l">
              <a:defRPr sz="1800" baseline="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altLang="ko-KR" dirty="0" smtClean="0"/>
              <a:t>DESCRIPTION HERE</a:t>
            </a:r>
            <a:endParaRPr lang="ko-KR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265" y="6589782"/>
            <a:ext cx="275206" cy="177405"/>
          </a:xfrm>
          <a:solidFill>
            <a:schemeClr val="bg1"/>
          </a:solidFill>
        </p:spPr>
        <p:txBody>
          <a:bodyPr vert="horz" lIns="72000" tIns="45720" rIns="0" bIns="45720" rtlCol="0" anchor="ctr"/>
          <a:lstStyle>
            <a:lvl1pPr algn="dist">
              <a:defRPr lang="en-US" altLang="ko-KR" sz="9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ko-KR" smtClean="0"/>
              <a:t>-</a:t>
            </a:r>
            <a:fld id="{7717C32F-9325-4CD2-801B-29B687FDA0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2627784" y="624864"/>
            <a:ext cx="3888432" cy="3950994"/>
          </a:xfrm>
          <a:prstGeom prst="roundRect">
            <a:avLst>
              <a:gd name="adj" fmla="val 3488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84200" dist="520700" dir="2700000" sx="97000" sy="97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9000000"/>
            </a:lightRig>
          </a:scene3d>
          <a:sp3d extrusionH="63500" contourW="6350" prstMaterial="metal">
            <a:bevelT w="57150" prst="cross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ko-KR" altLang="en-US" sz="200">
                <a:solidFill>
                  <a:schemeClr val="lt1"/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6011747" y="5303367"/>
            <a:ext cx="504056" cy="0"/>
          </a:xfrm>
          <a:prstGeom prst="line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7465121" y="6559487"/>
            <a:ext cx="1572047" cy="332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7465121" y="6291864"/>
            <a:ext cx="1570459" cy="245468"/>
          </a:xfrm>
        </p:spPr>
        <p:txBody>
          <a:bodyPr lIns="0" rIns="0" anchor="ctr"/>
          <a:lstStyle>
            <a:lvl1pPr algn="dist">
              <a:defRPr baseline="0"/>
            </a:lvl1pPr>
          </a:lstStyle>
          <a:p>
            <a:pPr lvl="0"/>
            <a:r>
              <a:rPr lang="en-US" altLang="ko-KR" dirty="0" smtClean="0"/>
              <a:t>Modern Gallery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7132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/>
          <p:cNvSpPr>
            <a:spLocks noGrp="1"/>
          </p:cNvSpPr>
          <p:nvPr>
            <p:ph type="pic" sz="quarter" idx="19"/>
          </p:nvPr>
        </p:nvSpPr>
        <p:spPr>
          <a:xfrm>
            <a:off x="552400" y="1766501"/>
            <a:ext cx="2520000" cy="2520000"/>
          </a:xfrm>
          <a:prstGeom prst="roundRect">
            <a:avLst>
              <a:gd name="adj" fmla="val 3816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84200" dist="520700" dir="2700000" sx="97000" sy="97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9000000"/>
            </a:lightRig>
          </a:scene3d>
          <a:sp3d extrusionH="63500" contourW="6350" prstMaterial="metal">
            <a:bevelT w="57150" prst="cross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00"/>
            </a:lvl1pPr>
          </a:lstStyle>
          <a:p>
            <a:pPr lvl="0"/>
            <a:endParaRPr lang="ko-KR" altLang="en-US"/>
          </a:p>
        </p:txBody>
      </p:sp>
      <p:sp>
        <p:nvSpPr>
          <p:cNvPr id="23" name="그림 개체 틀 22"/>
          <p:cNvSpPr>
            <a:spLocks noGrp="1"/>
          </p:cNvSpPr>
          <p:nvPr>
            <p:ph type="pic" sz="quarter" idx="20"/>
          </p:nvPr>
        </p:nvSpPr>
        <p:spPr>
          <a:xfrm>
            <a:off x="6158738" y="1762352"/>
            <a:ext cx="2520000" cy="2520000"/>
          </a:xfrm>
          <a:prstGeom prst="roundRect">
            <a:avLst>
              <a:gd name="adj" fmla="val 3060"/>
            </a:avLst>
          </a:prstGeom>
          <a:blipFill dpi="0" rotWithShape="1">
            <a:blip r:embed="rId3"/>
            <a:srcRect/>
            <a:tile tx="0" ty="0" sx="40000" sy="40000" flip="none" algn="ctr"/>
          </a:blipFill>
          <a:ln>
            <a:noFill/>
          </a:ln>
          <a:effectLst>
            <a:outerShdw blurRad="584200" dist="520700" dir="2700000" sx="97000" sy="97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9000000"/>
            </a:lightRig>
          </a:scene3d>
          <a:sp3d extrusionH="63500" contourW="6350" prstMaterial="metal">
            <a:bevelT w="57150" prst="cross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00"/>
            </a:lvl1pPr>
          </a:lstStyle>
          <a:p>
            <a:pPr lvl="0"/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770" y="787062"/>
            <a:ext cx="1296143" cy="177405"/>
          </a:xfrm>
          <a:solidFill>
            <a:schemeClr val="bg1"/>
          </a:solidFill>
        </p:spPr>
        <p:txBody>
          <a:bodyPr lIns="0" rIns="0"/>
          <a:lstStyle>
            <a:lvl1pPr algn="dist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ko-KR" smtClean="0"/>
              <a:t>PTDESIGNED BY ADSTOREPOST.COM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68451" y="5011725"/>
            <a:ext cx="3606684" cy="504056"/>
          </a:xfrm>
        </p:spPr>
        <p:txBody>
          <a:bodyPr lIns="0" tIns="0" rIns="0" bIns="0"/>
          <a:lstStyle>
            <a:lvl1pPr algn="r">
              <a:defRPr baseline="0"/>
            </a:lvl1pPr>
          </a:lstStyle>
          <a:p>
            <a:r>
              <a:rPr lang="en-US" altLang="ko-KR" dirty="0" smtClean="0"/>
              <a:t>PICTURE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4033" y="5665068"/>
            <a:ext cx="3601515" cy="1143000"/>
          </a:xfrm>
        </p:spPr>
        <p:txBody>
          <a:bodyPr>
            <a:noAutofit/>
          </a:bodyPr>
          <a:lstStyle>
            <a:lvl1pPr algn="l">
              <a:defRPr sz="1800" baseline="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altLang="ko-KR" dirty="0" smtClean="0"/>
              <a:t>DESCRIPTION HERE</a:t>
            </a:r>
            <a:endParaRPr lang="ko-KR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2914" y="787062"/>
            <a:ext cx="275206" cy="177405"/>
          </a:xfrm>
          <a:solidFill>
            <a:schemeClr val="bg1"/>
          </a:solidFill>
        </p:spPr>
        <p:txBody>
          <a:bodyPr vert="horz" lIns="72000" tIns="45720" rIns="0" bIns="45720" rtlCol="0" anchor="ctr"/>
          <a:lstStyle>
            <a:lvl1pPr algn="dist">
              <a:defRPr lang="en-US" altLang="ko-KR" sz="9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ko-KR" smtClean="0"/>
              <a:t>-</a:t>
            </a:r>
            <a:fld id="{7717C32F-9325-4CD2-801B-29B687FDA0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5871079" y="5589948"/>
            <a:ext cx="504056" cy="0"/>
          </a:xfrm>
          <a:prstGeom prst="line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786770" y="661517"/>
            <a:ext cx="1572047" cy="332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3786770" y="279594"/>
            <a:ext cx="1570459" cy="245468"/>
          </a:xfrm>
        </p:spPr>
        <p:txBody>
          <a:bodyPr lIns="0" rIns="0" anchor="ctr"/>
          <a:lstStyle>
            <a:lvl1pPr algn="dist">
              <a:defRPr baseline="0"/>
            </a:lvl1pPr>
          </a:lstStyle>
          <a:p>
            <a:pPr lvl="0"/>
            <a:r>
              <a:rPr lang="en-US" altLang="ko-KR" dirty="0" smtClean="0"/>
              <a:t>Modern Gallery</a:t>
            </a:r>
            <a:endParaRPr lang="ko-KR" alt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468564" y="4360835"/>
            <a:ext cx="2216051" cy="489657"/>
          </a:xfrm>
        </p:spPr>
        <p:txBody>
          <a:bodyPr>
            <a:noAutofit/>
          </a:bodyPr>
          <a:lstStyle>
            <a:lvl1pPr algn="r">
              <a:defRPr sz="1800" baseline="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altLang="ko-KR" dirty="0" smtClean="0"/>
              <a:t>TITLE HERE</a:t>
            </a:r>
            <a:endParaRPr lang="ko-KR" altLang="en-US" dirty="0" smtClean="0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8"/>
          </p:nvPr>
        </p:nvSpPr>
        <p:spPr>
          <a:xfrm>
            <a:off x="2774267" y="1202510"/>
            <a:ext cx="3647982" cy="3647982"/>
          </a:xfrm>
          <a:prstGeom prst="roundRect">
            <a:avLst>
              <a:gd name="adj" fmla="val 2567"/>
            </a:avLst>
          </a:prstGeom>
          <a:blipFill dpi="0" rotWithShape="1">
            <a:blip r:embed="rId4"/>
            <a:srcRect/>
            <a:tile tx="0" ty="0" sx="55000" sy="55000" flip="none" algn="ctr"/>
          </a:blipFill>
          <a:ln>
            <a:noFill/>
          </a:ln>
          <a:effectLst>
            <a:outerShdw blurRad="584200" dist="520700" dir="2700000" sx="97000" sy="97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9000000"/>
            </a:lightRig>
          </a:scene3d>
          <a:sp3d extrusionH="63500" contourW="6350" prstMaterial="metal">
            <a:bevelT w="57150" prst="cross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00"/>
            </a:lvl1pPr>
          </a:lstStyle>
          <a:p>
            <a:pPr lvl="0"/>
            <a:endParaRPr lang="ko-KR" alt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21" hasCustomPrompt="1"/>
          </p:nvPr>
        </p:nvSpPr>
        <p:spPr>
          <a:xfrm>
            <a:off x="552450" y="4360863"/>
            <a:ext cx="2216150" cy="489629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ko-KR" altLang="en-US" baseline="0" dirty="0"/>
            </a:lvl1pPr>
          </a:lstStyle>
          <a:p>
            <a:pPr lvl="0" algn="l"/>
            <a:r>
              <a:rPr lang="en-US" altLang="ko-KR" dirty="0" smtClean="0"/>
              <a:t>TITLE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047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0"/>
            <a:ext cx="190770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623" y="1133499"/>
            <a:ext cx="1570459" cy="194321"/>
          </a:xfrm>
          <a:noFill/>
        </p:spPr>
        <p:txBody>
          <a:bodyPr lIns="0" rIns="0"/>
          <a:lstStyle>
            <a:lvl1pPr algn="dist"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ko-KR" smtClean="0"/>
              <a:t>PTDESIGNED BY ADSTOREPOST.COM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317" y="4700564"/>
            <a:ext cx="3887606" cy="504056"/>
          </a:xfrm>
        </p:spPr>
        <p:txBody>
          <a:bodyPr lIns="0" tIns="0" rIns="0" bIns="0"/>
          <a:lstStyle>
            <a:lvl1pPr algn="r">
              <a:defRPr baseline="0"/>
            </a:lvl1pPr>
          </a:lstStyle>
          <a:p>
            <a:r>
              <a:rPr lang="en-US" altLang="ko-KR" dirty="0" smtClean="0"/>
              <a:t>PICTURE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14303" y="5353907"/>
            <a:ext cx="3882034" cy="1143000"/>
          </a:xfrm>
        </p:spPr>
        <p:txBody>
          <a:bodyPr>
            <a:noAutofit/>
          </a:bodyPr>
          <a:lstStyle>
            <a:lvl1pPr algn="l">
              <a:defRPr sz="1800" baseline="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altLang="ko-KR" dirty="0" smtClean="0"/>
              <a:t>DESCRIPTION HERE</a:t>
            </a:r>
            <a:endParaRPr lang="ko-KR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923" y="6480943"/>
            <a:ext cx="275206" cy="23418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lvl1pPr algn="ctr">
              <a:defRPr lang="en-US" altLang="ko-KR" sz="1400" smtClean="0">
                <a:solidFill>
                  <a:schemeClr val="bg1"/>
                </a:solidFill>
              </a:defRPr>
            </a:lvl1pPr>
          </a:lstStyle>
          <a:p>
            <a:fld id="{7717C32F-9325-4CD2-801B-29B687FDA0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7091867" y="5278787"/>
            <a:ext cx="504056" cy="0"/>
          </a:xfrm>
          <a:prstGeom prst="line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168623" y="943184"/>
            <a:ext cx="1572047" cy="332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168623" y="372522"/>
            <a:ext cx="1570459" cy="245468"/>
          </a:xfrm>
          <a:noFill/>
        </p:spPr>
        <p:txBody>
          <a:bodyPr lIns="0" rIns="0" anchor="ctr"/>
          <a:lstStyle>
            <a:lvl1pPr algn="dist"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Modern Gallery</a:t>
            </a:r>
            <a:endParaRPr lang="ko-KR" altLang="en-US" dirty="0"/>
          </a:p>
        </p:txBody>
      </p:sp>
      <p:sp>
        <p:nvSpPr>
          <p:cNvPr id="11" name="그림 개체 틀 10"/>
          <p:cNvSpPr>
            <a:spLocks noGrp="1"/>
          </p:cNvSpPr>
          <p:nvPr>
            <p:ph type="pic" sz="quarter" idx="15"/>
          </p:nvPr>
        </p:nvSpPr>
        <p:spPr>
          <a:xfrm>
            <a:off x="3708317" y="617990"/>
            <a:ext cx="3887606" cy="3887606"/>
          </a:xfrm>
          <a:prstGeom prst="roundRect">
            <a:avLst>
              <a:gd name="adj" fmla="val 2211"/>
            </a:avLst>
          </a:prstGeom>
          <a:blipFill dpi="0" rotWithShape="1">
            <a:blip r:embed="rId2"/>
            <a:srcRect/>
            <a:tile tx="0" ty="0" sx="50000" sy="50000" flip="none" algn="ctr"/>
          </a:blipFill>
          <a:ln>
            <a:noFill/>
          </a:ln>
          <a:effectLst>
            <a:outerShdw blurRad="584200" dist="520700" dir="2700000" sx="97000" sy="97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9000000"/>
            </a:lightRig>
          </a:scene3d>
          <a:sp3d extrusionH="63500" contourW="6350" prstMaterial="metal">
            <a:bevelT w="57150" prst="cross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00">
                <a:solidFill>
                  <a:schemeClr val="lt1"/>
                </a:solidFill>
              </a:defRPr>
            </a:lvl1pPr>
          </a:lstStyle>
          <a:p>
            <a:pPr lvl="0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08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072" y="4293096"/>
            <a:ext cx="376006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72" y="5157192"/>
            <a:ext cx="3760063" cy="158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4035" y="4797152"/>
            <a:ext cx="3086100" cy="190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>
              <a:defRPr lang="ko-KR" altLang="en-US" sz="8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dist"/>
            <a:r>
              <a:rPr lang="en-US" altLang="ko-KR" smtClean="0"/>
              <a:t>PTDESIGNED BY ADSTOREPOST.COM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23068" y="4797152"/>
            <a:ext cx="670967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7717C32F-9325-4CD2-801B-29B687FDA0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051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7" r:id="rId3"/>
    <p:sldLayoutId id="2147483656" r:id="rId4"/>
  </p:sldLayoutIdLst>
  <p:hf hdr="0" dt="0"/>
  <p:txStyles>
    <p:titleStyle>
      <a:lvl1pPr algn="dist" defTabSz="914400" rtl="0" eaLnBrk="1" latinLnBrk="1" hangingPunct="1">
        <a:lnSpc>
          <a:spcPct val="90000"/>
        </a:lnSpc>
        <a:spcBef>
          <a:spcPct val="0"/>
        </a:spcBef>
        <a:buNone/>
        <a:defRPr sz="2400" kern="120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MODERN</a:t>
            </a:r>
            <a:br>
              <a:rPr lang="en-US" altLang="ko-KR" dirty="0" smtClean="0"/>
            </a:br>
            <a:r>
              <a:rPr lang="en-US" altLang="ko-KR" dirty="0" smtClean="0"/>
              <a:t>GALLERY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ADSTORE FREE PPT TEMPLATE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775307" y="536160"/>
            <a:ext cx="3593386" cy="3593386"/>
          </a:xfrm>
          <a:prstGeom prst="roundRect">
            <a:avLst>
              <a:gd name="adj" fmla="val 3976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84200" dist="520700" dir="2700000" sx="97000" sy="97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9000000"/>
            </a:lightRig>
          </a:scene3d>
          <a:sp3d extrusionH="63500" contourW="6350" prstMaterial="metal">
            <a:bevelT w="57150" prst="cross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902860" y="676275"/>
            <a:ext cx="3319464" cy="3320996"/>
            <a:chOff x="2902860" y="676275"/>
            <a:chExt cx="3319464" cy="3320996"/>
          </a:xfrm>
        </p:grpSpPr>
        <p:sp>
          <p:nvSpPr>
            <p:cNvPr id="6" name="타원 5"/>
            <p:cNvSpPr/>
            <p:nvPr userDrawn="1"/>
          </p:nvSpPr>
          <p:spPr>
            <a:xfrm>
              <a:off x="2902860" y="676275"/>
              <a:ext cx="118687" cy="118687"/>
            </a:xfrm>
            <a:prstGeom prst="ellipse">
              <a:avLst/>
            </a:prstGeom>
            <a:gradFill>
              <a:gsLst>
                <a:gs pos="34000">
                  <a:srgbClr val="ECECEC"/>
                </a:gs>
                <a:gs pos="78000">
                  <a:srgbClr val="E0E0E0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25400" dist="25400" algn="ctr" rotWithShape="0">
                <a:prstClr val="black">
                  <a:alpha val="38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9000000"/>
              </a:lightRig>
            </a:scene3d>
            <a:sp3d extrusionH="63500" prstMaterial="metal">
              <a:bevelT w="12700" h="101600" prst="cross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7" name="타원 6"/>
            <p:cNvSpPr/>
            <p:nvPr userDrawn="1"/>
          </p:nvSpPr>
          <p:spPr>
            <a:xfrm>
              <a:off x="6103637" y="676275"/>
              <a:ext cx="118687" cy="118687"/>
            </a:xfrm>
            <a:prstGeom prst="ellipse">
              <a:avLst/>
            </a:prstGeom>
            <a:gradFill>
              <a:gsLst>
                <a:gs pos="34000">
                  <a:srgbClr val="ECECEC"/>
                </a:gs>
                <a:gs pos="78000">
                  <a:srgbClr val="E0E0E0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25400" dist="25400" algn="ctr" rotWithShape="0">
                <a:prstClr val="black">
                  <a:alpha val="38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9000000"/>
              </a:lightRig>
            </a:scene3d>
            <a:sp3d extrusionH="63500" prstMaterial="metal">
              <a:bevelT w="12700" h="101600" prst="cross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6103637" y="3878584"/>
              <a:ext cx="118687" cy="118687"/>
            </a:xfrm>
            <a:prstGeom prst="ellipse">
              <a:avLst/>
            </a:prstGeom>
            <a:gradFill>
              <a:gsLst>
                <a:gs pos="34000">
                  <a:srgbClr val="ECECEC"/>
                </a:gs>
                <a:gs pos="78000">
                  <a:srgbClr val="E0E0E0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25400" dist="25400" algn="ctr" rotWithShape="0">
                <a:prstClr val="black">
                  <a:alpha val="38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9000000"/>
              </a:lightRig>
            </a:scene3d>
            <a:sp3d extrusionH="63500" prstMaterial="metal">
              <a:bevelT w="12700" h="101600" prst="cross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>
              <a:off x="2902860" y="3878584"/>
              <a:ext cx="118687" cy="118687"/>
            </a:xfrm>
            <a:prstGeom prst="ellipse">
              <a:avLst/>
            </a:prstGeom>
            <a:gradFill>
              <a:gsLst>
                <a:gs pos="34000">
                  <a:srgbClr val="ECECEC"/>
                </a:gs>
                <a:gs pos="78000">
                  <a:srgbClr val="E0E0E0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25400" dist="25400" algn="ctr" rotWithShape="0">
                <a:prstClr val="black">
                  <a:alpha val="38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9000000"/>
              </a:lightRig>
            </a:scene3d>
            <a:sp3d extrusionH="63500" prstMaterial="metal">
              <a:bevelT w="12700" h="101600" prst="cross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86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Color Me : About 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34183" y="5476314"/>
            <a:ext cx="3882034" cy="1290873"/>
          </a:xfrm>
        </p:spPr>
        <p:txBody>
          <a:bodyPr/>
          <a:lstStyle/>
          <a:p>
            <a:r>
              <a:rPr lang="en-US" altLang="ko-KR" dirty="0" smtClean="0"/>
              <a:t>Photoshop Coloring Concept Work</a:t>
            </a:r>
          </a:p>
          <a:p>
            <a:r>
              <a:rPr lang="en-US" altLang="ko-KR" sz="1600" dirty="0"/>
              <a:t>If they ever do my life story, whoever plays me needs lots of hair color and high </a:t>
            </a:r>
            <a:r>
              <a:rPr lang="en-US" altLang="ko-KR" sz="1600" dirty="0" smtClean="0"/>
              <a:t>heels | Original image by imageback.com | PT Designed by </a:t>
            </a:r>
            <a:r>
              <a:rPr lang="en-US" altLang="ko-KR" sz="1600" dirty="0" err="1" smtClean="0"/>
              <a:t>L@rgo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Adstorepost.com | Facebook.com/</a:t>
            </a:r>
            <a:r>
              <a:rPr lang="en-US" altLang="ko-KR" sz="1600" dirty="0" err="1" smtClean="0"/>
              <a:t>adstorepost</a:t>
            </a:r>
            <a:r>
              <a:rPr lang="en-US" altLang="ko-KR" sz="1600" dirty="0" smtClean="0"/>
              <a:t> | Thank you</a:t>
            </a:r>
            <a:endParaRPr lang="ko-KR" altLang="en-US" sz="1600" dirty="0"/>
          </a:p>
        </p:txBody>
      </p:sp>
      <p:pic>
        <p:nvPicPr>
          <p:cNvPr id="8" name="그림 개체 틀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r="17176"/>
          <a:stretch>
            <a:fillRect/>
          </a:stretch>
        </p:blipFill>
        <p:spPr>
          <a:blipFill dpi="0" rotWithShape="1">
            <a:blip r:embed="rId2"/>
            <a:srcRect/>
            <a:tile tx="0" ty="0" sx="60000" sy="60000" flip="none" algn="ctr"/>
          </a:blipFill>
        </p:spPr>
      </p:pic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Modern Gallery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PTDESIGNED BY ADSTOREPOST.COM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7717C32F-9325-4CD2-801B-29B687FDA0C5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1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개체 틀 21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blipFill>
            <a:blip r:embed="rId2"/>
            <a:stretch>
              <a:fillRect/>
            </a:stretch>
          </a:blipFill>
        </p:spPr>
      </p:pic>
      <p:pic>
        <p:nvPicPr>
          <p:cNvPr id="23" name="그림 개체 틀 22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r="22129"/>
          <a:stretch>
            <a:fillRect/>
          </a:stretch>
        </p:blipFill>
        <p:spPr>
          <a:blipFill dpi="0" rotWithShape="1">
            <a:blip r:embed="rId3"/>
            <a:srcRect/>
            <a:tile tx="0" ty="0" sx="60000" sy="60000" flip="none" algn="ctr"/>
          </a:blipFill>
        </p:spPr>
      </p:pic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PTDESIGNED BY ADSTOREPOST.COM</a:t>
            </a:r>
            <a:endParaRPr 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Dispersion</a:t>
            </a:r>
            <a:endParaRPr lang="ko-KR" altLang="en-US" dirty="0"/>
          </a:p>
        </p:txBody>
      </p:sp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7717C32F-9325-4CD2-801B-29B687FDA0C5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smtClean="0"/>
              <a:t>Modern Gallery</a:t>
            </a:r>
            <a:endParaRPr lang="ko-KR" altLang="en-US" dirty="0"/>
          </a:p>
        </p:txBody>
      </p:sp>
      <p:sp>
        <p:nvSpPr>
          <p:cNvPr id="33" name="내용 개체 틀 32"/>
          <p:cNvSpPr>
            <a:spLocks noGrp="1"/>
          </p:cNvSpPr>
          <p:nvPr>
            <p:ph idx="4294967295"/>
          </p:nvPr>
        </p:nvSpPr>
        <p:spPr>
          <a:xfrm>
            <a:off x="552400" y="4372781"/>
            <a:ext cx="2216051" cy="489657"/>
          </a:xfrm>
        </p:spPr>
        <p:txBody>
          <a:bodyPr/>
          <a:lstStyle/>
          <a:p>
            <a:pPr algn="l"/>
            <a:r>
              <a:rPr lang="en-US" altLang="ko-KR" dirty="0" smtClean="0"/>
              <a:t>To The Moon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“In character, in manner, in style, in all things, </a:t>
            </a:r>
          </a:p>
          <a:p>
            <a:r>
              <a:rPr lang="en-US" altLang="ko-KR" dirty="0" smtClean="0"/>
              <a:t>the supreme excellence is simplicity.”</a:t>
            </a:r>
            <a:endParaRPr lang="ko-KR" alt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altLang="ko-KR" smtClean="0"/>
              <a:t>Mini Baseball</a:t>
            </a:r>
            <a:endParaRPr lang="ko-KR" altLang="en-US" dirty="0"/>
          </a:p>
        </p:txBody>
      </p:sp>
      <p:pic>
        <p:nvPicPr>
          <p:cNvPr id="21" name="그림 개체 틀 20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5070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림 개체 틀 1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1" name="그림 개체 틀 20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PTDESIGNED BY ADSTOREPOST.COM</a:t>
            </a:r>
            <a:endParaRPr 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Hello World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774033" y="5733256"/>
            <a:ext cx="3601515" cy="930796"/>
          </a:xfrm>
        </p:spPr>
        <p:txBody>
          <a:bodyPr/>
          <a:lstStyle/>
          <a:p>
            <a:pPr algn="r"/>
            <a:r>
              <a:rPr lang="en-US" altLang="ko-KR" dirty="0" smtClean="0"/>
              <a:t>The best and most beautiful things in the world cannot be seen or even touched - they must be felt with the heart</a:t>
            </a: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7717C32F-9325-4CD2-801B-29B687FDA0C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smtClean="0"/>
              <a:t>Modern Gallery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altLang="ko-KR" smtClean="0"/>
              <a:t>Girl</a:t>
            </a:r>
            <a:endParaRPr lang="ko-KR" altLang="en-US" dirty="0"/>
          </a:p>
        </p:txBody>
      </p:sp>
      <p:sp>
        <p:nvSpPr>
          <p:cNvPr id="19" name="그림 개체 틀 1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내용 개체 틀 8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algn="l"/>
            <a:r>
              <a:rPr lang="en-US" altLang="ko-KR" smtClean="0"/>
              <a:t>Dispersion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0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PTDESIGNED BY ADSTOREPOST.COM</a:t>
            </a:r>
            <a:endParaRPr 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3707904" y="4700564"/>
            <a:ext cx="3887606" cy="504056"/>
          </a:xfrm>
        </p:spPr>
        <p:txBody>
          <a:bodyPr/>
          <a:lstStyle/>
          <a:p>
            <a:r>
              <a:rPr lang="en-US" altLang="ko-KR" dirty="0" smtClean="0"/>
              <a:t>Urban Lights</a:t>
            </a:r>
            <a:endParaRPr lang="ko-KR" altLang="en-US" dirty="0"/>
          </a:p>
        </p:txBody>
      </p:sp>
      <p:sp>
        <p:nvSpPr>
          <p:cNvPr id="16" name="내용 개체 틀 15"/>
          <p:cNvSpPr>
            <a:spLocks noGrp="1"/>
          </p:cNvSpPr>
          <p:nvPr>
            <p:ph idx="1"/>
          </p:nvPr>
        </p:nvSpPr>
        <p:spPr>
          <a:xfrm>
            <a:off x="3815490" y="5423757"/>
            <a:ext cx="3882034" cy="811397"/>
          </a:xfrm>
        </p:spPr>
        <p:txBody>
          <a:bodyPr/>
          <a:lstStyle/>
          <a:p>
            <a:pPr algn="r"/>
            <a:r>
              <a:rPr lang="en-US" altLang="ko-KR" sz="1600" dirty="0"/>
              <a:t>Music can bring about different vibes on the field, off the field, urban life, going to church, leaving church. Everything the world may bring, there's a song for it to put you in the right frame of mind.</a:t>
            </a:r>
            <a:endParaRPr lang="ko-KR" altLang="en-US" sz="1600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C32F-9325-4CD2-801B-29B687FDA0C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smtClean="0"/>
              <a:t>Modern Gallery</a:t>
            </a:r>
            <a:endParaRPr lang="ko-KR" altLang="en-US" dirty="0"/>
          </a:p>
        </p:txBody>
      </p:sp>
      <p:pic>
        <p:nvPicPr>
          <p:cNvPr id="18" name="그림 개체 틀 1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>
          <a:xfrm>
            <a:off x="3707904" y="617990"/>
            <a:ext cx="3887606" cy="3887606"/>
          </a:xfrm>
        </p:spPr>
      </p:pic>
    </p:spTree>
    <p:extLst>
      <p:ext uri="{BB962C8B-B14F-4D97-AF65-F5344CB8AC3E}">
        <p14:creationId xmlns:p14="http://schemas.microsoft.com/office/powerpoint/2010/main" val="30578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0">
      <a:majorFont>
        <a:latin typeface="Steelfish Rg"/>
        <a:ea typeface="나눔바른고딕"/>
        <a:cs typeface=""/>
      </a:majorFont>
      <a:minorFont>
        <a:latin typeface="Steelfish Rg"/>
        <a:ea typeface="나눔바른고딕 Light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177</Words>
  <Application>Microsoft Office PowerPoint</Application>
  <PresentationFormat>화면 슬라이드 쇼(4:3)</PresentationFormat>
  <Paragraphs>29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나눔바른고딕</vt:lpstr>
      <vt:lpstr>나눔바른고딕 Light</vt:lpstr>
      <vt:lpstr>맑은 고딕</vt:lpstr>
      <vt:lpstr>Arial</vt:lpstr>
      <vt:lpstr>Steelfish Rg</vt:lpstr>
      <vt:lpstr>Office 테마</vt:lpstr>
      <vt:lpstr>MODERN GALLERY</vt:lpstr>
      <vt:lpstr>Color Me : About Me</vt:lpstr>
      <vt:lpstr>Dispersion</vt:lpstr>
      <vt:lpstr>Hello World</vt:lpstr>
      <vt:lpstr>Urban Lights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</dc:title>
  <dc:creator>Adstore.Tistory.com</dc:creator>
  <cp:lastModifiedBy>Adstore.Tistory.com</cp:lastModifiedBy>
  <cp:revision>21</cp:revision>
  <dcterms:created xsi:type="dcterms:W3CDTF">2015-09-17T11:02:09Z</dcterms:created>
  <dcterms:modified xsi:type="dcterms:W3CDTF">2015-09-17T14:16:11Z</dcterms:modified>
</cp:coreProperties>
</file>