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22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CCBDFD3-BA23-4185-9F08-1661A84E8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3DC24B-EE8E-4A11-A5FD-8ECCCE4A9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25C-7964-42B5-8352-E545E71E6227}" type="datetimeFigureOut">
              <a:rPr lang="ko-KR" altLang="en-US" smtClean="0"/>
              <a:t>2017-12-18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21B187-A00F-4E6B-B5A8-815E301E66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A53D89-D328-470E-ABE9-D211886AEF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0B8D-40E9-4BA5-AC33-3979C4A95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38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18C1-A3A4-490D-A9EC-D6352965747F}" type="datetimeFigureOut">
              <a:rPr lang="ko-KR" altLang="en-US" smtClean="0"/>
              <a:t>2017-12-17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C3B6-A76E-48DC-A2F2-9C95028C81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9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BBB7A-F08C-440F-AFD0-680FCB6B4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7026" y="1046111"/>
            <a:ext cx="3877949" cy="3845255"/>
          </a:xfrm>
          <a:noFill/>
          <a:ln w="3175">
            <a:solidFill>
              <a:schemeClr val="tx1">
                <a:lumMod val="65000"/>
                <a:lumOff val="35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ko-KR" altLang="en-US" sz="5400" b="1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DRAW</a:t>
            </a:r>
            <a:br>
              <a:rPr lang="en-US" altLang="ko-KR" dirty="0"/>
            </a:br>
            <a:r>
              <a:rPr lang="en-US" altLang="ko-KR" dirty="0"/>
              <a:t>YOUR</a:t>
            </a:r>
            <a:br>
              <a:rPr lang="en-US" altLang="ko-KR" dirty="0"/>
            </a:br>
            <a:r>
              <a:rPr lang="en-US" altLang="ko-KR" dirty="0"/>
              <a:t>VISION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0E0ED1-828E-4C45-82D6-E7F54BBD3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14329" y="5023588"/>
            <a:ext cx="3763344" cy="287126"/>
          </a:xfr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ko-KR" altLang="en-US" sz="1200" b="0" dirty="0">
                <a:ln w="3175"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ADSTORE POWERPOINT FREE RELEASE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EE1168-EEE0-453E-A12E-E5D990D0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774" y="6223971"/>
            <a:ext cx="3900452" cy="20610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altLang="ko-KR" dirty="0"/>
              <a:t>Designed By </a:t>
            </a:r>
            <a:r>
              <a:rPr lang="en-US" altLang="ko-KR" dirty="0" err="1"/>
              <a:t>L@rgo</a:t>
            </a:r>
            <a:r>
              <a:rPr lang="en-US" altLang="ko-KR" dirty="0"/>
              <a:t>. ADSTORE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94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BBB7A-F08C-440F-AFD0-680FCB6B4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6" y="3112602"/>
            <a:ext cx="3352800" cy="632796"/>
          </a:xfrm>
          <a:noFill/>
          <a:ln w="3175">
            <a:solidFill>
              <a:schemeClr val="tx1">
                <a:lumMod val="65000"/>
                <a:lumOff val="35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ko-KR" altLang="en-US" sz="2400" b="1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INDEX 1.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0E0ED1-828E-4C45-82D6-E7F54BBD3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14329" y="872400"/>
            <a:ext cx="3763344" cy="347423"/>
          </a:xfr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ko-KR" altLang="en-US" sz="28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EE1168-EEE0-453E-A12E-E5D990D0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774" y="6223971"/>
            <a:ext cx="3900452" cy="20610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altLang="ko-KR" dirty="0"/>
              <a:t>Designed By </a:t>
            </a:r>
            <a:r>
              <a:rPr lang="en-US" altLang="ko-KR" dirty="0" err="1"/>
              <a:t>L@rgo</a:t>
            </a:r>
            <a:r>
              <a:rPr lang="en-US" altLang="ko-KR" dirty="0"/>
              <a:t>. ADSTORE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470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809F4-EA81-435E-80E5-418D3154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890" y="675641"/>
            <a:ext cx="4054219" cy="567808"/>
          </a:xfrm>
          <a:ln w="3175">
            <a:solidFill>
              <a:schemeClr val="bg1">
                <a:lumMod val="85000"/>
                <a:alpha val="5000"/>
              </a:schemeClr>
            </a:solidFill>
          </a:ln>
        </p:spPr>
        <p:txBody>
          <a:bodyPr/>
          <a:lstStyle>
            <a:lvl1pPr algn="ct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8590FC-F22B-47B3-886C-5DAEFE722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91" y="287381"/>
            <a:ext cx="4054219" cy="380641"/>
          </a:xfrm>
          <a:noFill/>
          <a:ln w="3175">
            <a:noFill/>
          </a:ln>
        </p:spPr>
        <p:txBody>
          <a:bodyPr anchor="ctr"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ADB5D1-B01E-4FDA-8BC6-C5C300BE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9" y="6588856"/>
            <a:ext cx="2150751" cy="204334"/>
          </a:xfr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altLang="ko-KR" sz="8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Designed By L@rgo. ADSTORE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03F230-59EE-4F67-8D31-ED36F802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766" y="6588857"/>
            <a:ext cx="290134" cy="204912"/>
          </a:xfrm>
        </p:spPr>
        <p:txBody>
          <a:bodyPr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5812C5A-9CF7-4A8D-A41D-9E74470054A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745D22F-AE12-4853-AEA4-B353238BD112}"/>
              </a:ext>
            </a:extLst>
          </p:cNvPr>
          <p:cNvCxnSpPr>
            <a:cxnSpLocks/>
          </p:cNvCxnSpPr>
          <p:nvPr userDrawn="1"/>
        </p:nvCxnSpPr>
        <p:spPr>
          <a:xfrm>
            <a:off x="11605553" y="213257"/>
            <a:ext cx="249222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318F22D-E925-474E-A65C-61B51F33DAF3}"/>
              </a:ext>
            </a:extLst>
          </p:cNvPr>
          <p:cNvCxnSpPr>
            <a:cxnSpLocks/>
          </p:cNvCxnSpPr>
          <p:nvPr userDrawn="1"/>
        </p:nvCxnSpPr>
        <p:spPr>
          <a:xfrm>
            <a:off x="177296" y="6524625"/>
            <a:ext cx="2864668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5DF0845-227D-4A7E-9864-D39FAACBBF62}"/>
              </a:ext>
            </a:extLst>
          </p:cNvPr>
          <p:cNvCxnSpPr>
            <a:cxnSpLocks/>
          </p:cNvCxnSpPr>
          <p:nvPr userDrawn="1"/>
        </p:nvCxnSpPr>
        <p:spPr>
          <a:xfrm>
            <a:off x="11858547" y="213257"/>
            <a:ext cx="0" cy="213159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62F0AD4-5D6E-42B6-8937-6EE30B7D574F}"/>
              </a:ext>
            </a:extLst>
          </p:cNvPr>
          <p:cNvCxnSpPr>
            <a:cxnSpLocks/>
          </p:cNvCxnSpPr>
          <p:nvPr userDrawn="1"/>
        </p:nvCxnSpPr>
        <p:spPr>
          <a:xfrm>
            <a:off x="334963" y="3189176"/>
            <a:ext cx="0" cy="3668824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5C315E3-4D53-4C15-9BBD-0350CAD7C2A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347339" y="894048"/>
            <a:ext cx="1361581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7D5923E-A544-401C-9671-35E71C6804F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451" y="213257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798C451A-92B3-4AA6-B4A0-481D89026DA5}"/>
              </a:ext>
            </a:extLst>
          </p:cNvPr>
          <p:cNvCxnSpPr>
            <a:cxnSpLocks/>
          </p:cNvCxnSpPr>
          <p:nvPr userDrawn="1"/>
        </p:nvCxnSpPr>
        <p:spPr>
          <a:xfrm>
            <a:off x="11857950" y="1801640"/>
            <a:ext cx="0" cy="4327698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29CDED2-637F-42A1-97D6-7EC8B76DA4D4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24625"/>
            <a:ext cx="838200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569FA345-5704-4A46-B28F-CF0F86DF1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7838" y="1539837"/>
            <a:ext cx="10210352" cy="4719600"/>
          </a:xfrm>
          <a:noFill/>
          <a:ln w="3175">
            <a:solidFill>
              <a:schemeClr val="bg1">
                <a:lumMod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>
              <a:defRPr lang="ko-KR" altLang="en-US" sz="1400" b="0" kern="1200" spc="-6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마스터 텍스트 스타일 편집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둘째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셋째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넷째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다섯째 수준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6EA0CA7-541F-4319-B511-954F0D1065F9}"/>
              </a:ext>
            </a:extLst>
          </p:cNvPr>
          <p:cNvCxnSpPr>
            <a:cxnSpLocks/>
          </p:cNvCxnSpPr>
          <p:nvPr userDrawn="1"/>
        </p:nvCxnSpPr>
        <p:spPr>
          <a:xfrm>
            <a:off x="177296" y="1324929"/>
            <a:ext cx="419406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DCD332F8-1823-40A7-A4F4-64AD19CCB21D}"/>
              </a:ext>
            </a:extLst>
          </p:cNvPr>
          <p:cNvCxnSpPr>
            <a:cxnSpLocks/>
          </p:cNvCxnSpPr>
          <p:nvPr userDrawn="1"/>
        </p:nvCxnSpPr>
        <p:spPr>
          <a:xfrm>
            <a:off x="11850020" y="1324929"/>
            <a:ext cx="341980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2FF6B527-8C94-4995-B57D-C2B25769F387}"/>
              </a:ext>
            </a:extLst>
          </p:cNvPr>
          <p:cNvCxnSpPr>
            <a:cxnSpLocks/>
          </p:cNvCxnSpPr>
          <p:nvPr userDrawn="1"/>
        </p:nvCxnSpPr>
        <p:spPr>
          <a:xfrm>
            <a:off x="3902044" y="6524625"/>
            <a:ext cx="4175800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F33349FB-3E06-4D9E-98CB-93B19B856013}"/>
              </a:ext>
            </a:extLst>
          </p:cNvPr>
          <p:cNvCxnSpPr>
            <a:cxnSpLocks/>
          </p:cNvCxnSpPr>
          <p:nvPr userDrawn="1"/>
        </p:nvCxnSpPr>
        <p:spPr>
          <a:xfrm>
            <a:off x="4216616" y="6362324"/>
            <a:ext cx="0" cy="32460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1931403A-1352-474C-AD0D-1EEF3310E6D0}"/>
              </a:ext>
            </a:extLst>
          </p:cNvPr>
          <p:cNvCxnSpPr>
            <a:cxnSpLocks/>
          </p:cNvCxnSpPr>
          <p:nvPr userDrawn="1"/>
        </p:nvCxnSpPr>
        <p:spPr>
          <a:xfrm>
            <a:off x="11868403" y="6524625"/>
            <a:ext cx="0" cy="333375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15388F0A-E954-4B47-BE04-D263978785AA}"/>
              </a:ext>
            </a:extLst>
          </p:cNvPr>
          <p:cNvCxnSpPr>
            <a:cxnSpLocks/>
          </p:cNvCxnSpPr>
          <p:nvPr userDrawn="1"/>
        </p:nvCxnSpPr>
        <p:spPr>
          <a:xfrm>
            <a:off x="596702" y="0"/>
            <a:ext cx="0" cy="452673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9707E8D2-71A1-4EB2-B332-14C0A627DF22}"/>
              </a:ext>
            </a:extLst>
          </p:cNvPr>
          <p:cNvCxnSpPr>
            <a:cxnSpLocks/>
          </p:cNvCxnSpPr>
          <p:nvPr userDrawn="1"/>
        </p:nvCxnSpPr>
        <p:spPr>
          <a:xfrm>
            <a:off x="1649809" y="1233583"/>
            <a:ext cx="0" cy="18269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34B8084D-DAEC-47E3-876D-95BF7899D6D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95296" y="222570"/>
            <a:ext cx="258005" cy="258005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20B20E4F-D5E4-41D6-A2A5-28EFF1C048DF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451" y="6261376"/>
            <a:ext cx="263251" cy="26325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6DDD01F8-6FB5-474E-8891-802C65138BEB}"/>
              </a:ext>
            </a:extLst>
          </p:cNvPr>
          <p:cNvCxnSpPr>
            <a:cxnSpLocks/>
          </p:cNvCxnSpPr>
          <p:nvPr userDrawn="1"/>
        </p:nvCxnSpPr>
        <p:spPr>
          <a:xfrm>
            <a:off x="2814805" y="1324929"/>
            <a:ext cx="656239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C8798594-7243-495C-A625-82EC1CAA0009}"/>
              </a:ext>
            </a:extLst>
          </p:cNvPr>
          <p:cNvCxnSpPr>
            <a:cxnSpLocks/>
          </p:cNvCxnSpPr>
          <p:nvPr userDrawn="1"/>
        </p:nvCxnSpPr>
        <p:spPr>
          <a:xfrm>
            <a:off x="596702" y="1319793"/>
            <a:ext cx="0" cy="3650559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D87AA98E-CAE5-4E56-A00B-1BD689FDC499}"/>
              </a:ext>
            </a:extLst>
          </p:cNvPr>
          <p:cNvCxnSpPr>
            <a:cxnSpLocks/>
          </p:cNvCxnSpPr>
          <p:nvPr userDrawn="1"/>
        </p:nvCxnSpPr>
        <p:spPr>
          <a:xfrm>
            <a:off x="11605553" y="1319793"/>
            <a:ext cx="0" cy="133287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228559A2-D46E-494A-A3F8-79BA7715243A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1077" y="462197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244C6D86-79FB-4CA5-AE27-2681F241562D}"/>
              </a:ext>
            </a:extLst>
          </p:cNvPr>
          <p:cNvCxnSpPr>
            <a:cxnSpLocks/>
          </p:cNvCxnSpPr>
          <p:nvPr userDrawn="1"/>
        </p:nvCxnSpPr>
        <p:spPr>
          <a:xfrm>
            <a:off x="11858547" y="222570"/>
            <a:ext cx="0" cy="380641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9F2B3E24-79EA-4B15-8EE3-7F1524CC3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13849" y="3567064"/>
            <a:ext cx="271775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B4AD5716-D32F-429C-BB50-11E29EA96D19}"/>
              </a:ext>
            </a:extLst>
          </p:cNvPr>
          <p:cNvCxnSpPr>
            <a:cxnSpLocks/>
          </p:cNvCxnSpPr>
          <p:nvPr userDrawn="1"/>
        </p:nvCxnSpPr>
        <p:spPr>
          <a:xfrm>
            <a:off x="11857950" y="5967037"/>
            <a:ext cx="0" cy="324602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563F2C57-6EAD-4935-9561-AD6B85EC2178}"/>
              </a:ext>
            </a:extLst>
          </p:cNvPr>
          <p:cNvCxnSpPr>
            <a:cxnSpLocks/>
          </p:cNvCxnSpPr>
          <p:nvPr userDrawn="1"/>
        </p:nvCxnSpPr>
        <p:spPr>
          <a:xfrm>
            <a:off x="10099298" y="1225963"/>
            <a:ext cx="0" cy="18269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6B05C09C-F112-4FA5-982A-7897C902599E}"/>
              </a:ext>
            </a:extLst>
          </p:cNvPr>
          <p:cNvCxnSpPr>
            <a:cxnSpLocks/>
          </p:cNvCxnSpPr>
          <p:nvPr userDrawn="1"/>
        </p:nvCxnSpPr>
        <p:spPr>
          <a:xfrm>
            <a:off x="8077844" y="6362324"/>
            <a:ext cx="0" cy="162301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직선 연결선 162">
            <a:extLst>
              <a:ext uri="{FF2B5EF4-FFF2-40B4-BE49-F238E27FC236}">
                <a16:creationId xmlns:a16="http://schemas.microsoft.com/office/drawing/2014/main" id="{7850147E-5584-4C01-A61B-1DD48E2F86B4}"/>
              </a:ext>
            </a:extLst>
          </p:cNvPr>
          <p:cNvCxnSpPr>
            <a:cxnSpLocks/>
          </p:cNvCxnSpPr>
          <p:nvPr userDrawn="1"/>
        </p:nvCxnSpPr>
        <p:spPr>
          <a:xfrm>
            <a:off x="331775" y="6524625"/>
            <a:ext cx="379227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341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809F4-EA81-435E-80E5-418D3154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80" y="675641"/>
            <a:ext cx="10571595" cy="567808"/>
          </a:xfrm>
          <a:ln w="3175">
            <a:solidFill>
              <a:schemeClr val="bg1">
                <a:lumMod val="85000"/>
                <a:alpha val="5000"/>
              </a:schemeClr>
            </a:solidFill>
          </a:ln>
        </p:spPr>
        <p:txBody>
          <a:bodyPr/>
          <a:lstStyle>
            <a:lvl1pPr algn="l">
              <a:defRPr lang="ko-KR" altLang="en-US" sz="2800" b="1" kern="1200" spc="-60" baseline="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8590FC-F22B-47B3-886C-5DAEFE722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82" y="287381"/>
            <a:ext cx="3509794" cy="380641"/>
          </a:xfrm>
          <a:noFill/>
          <a:ln w="3175">
            <a:noFill/>
          </a:ln>
        </p:spPr>
        <p:txBody>
          <a:bodyPr anchor="ctr">
            <a:normAutofit/>
          </a:bodyPr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ADB5D1-B01E-4FDA-8BC6-C5C300BE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9" y="6588856"/>
            <a:ext cx="2150751" cy="204334"/>
          </a:xfr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altLang="ko-KR" sz="8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Designed By L@rgo. ADSTORE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03F230-59EE-4F67-8D31-ED36F802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766" y="6588857"/>
            <a:ext cx="290134" cy="204912"/>
          </a:xfrm>
        </p:spPr>
        <p:txBody>
          <a:bodyPr/>
          <a:lstStyle>
            <a:lvl1pPr algn="r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5812C5A-9CF7-4A8D-A41D-9E74470054A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745D22F-AE12-4853-AEA4-B353238BD112}"/>
              </a:ext>
            </a:extLst>
          </p:cNvPr>
          <p:cNvCxnSpPr>
            <a:cxnSpLocks/>
          </p:cNvCxnSpPr>
          <p:nvPr userDrawn="1"/>
        </p:nvCxnSpPr>
        <p:spPr>
          <a:xfrm>
            <a:off x="11605553" y="213257"/>
            <a:ext cx="249222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318F22D-E925-474E-A65C-61B51F33DAF3}"/>
              </a:ext>
            </a:extLst>
          </p:cNvPr>
          <p:cNvCxnSpPr>
            <a:cxnSpLocks/>
          </p:cNvCxnSpPr>
          <p:nvPr userDrawn="1"/>
        </p:nvCxnSpPr>
        <p:spPr>
          <a:xfrm>
            <a:off x="177296" y="6524625"/>
            <a:ext cx="2864668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5DF0845-227D-4A7E-9864-D39FAACBBF62}"/>
              </a:ext>
            </a:extLst>
          </p:cNvPr>
          <p:cNvCxnSpPr>
            <a:cxnSpLocks/>
          </p:cNvCxnSpPr>
          <p:nvPr userDrawn="1"/>
        </p:nvCxnSpPr>
        <p:spPr>
          <a:xfrm>
            <a:off x="11858547" y="213257"/>
            <a:ext cx="0" cy="213159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62F0AD4-5D6E-42B6-8937-6EE30B7D574F}"/>
              </a:ext>
            </a:extLst>
          </p:cNvPr>
          <p:cNvCxnSpPr>
            <a:cxnSpLocks/>
          </p:cNvCxnSpPr>
          <p:nvPr userDrawn="1"/>
        </p:nvCxnSpPr>
        <p:spPr>
          <a:xfrm>
            <a:off x="334963" y="3189176"/>
            <a:ext cx="0" cy="3668824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5C315E3-4D53-4C15-9BBD-0350CAD7C2A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347339" y="894048"/>
            <a:ext cx="1361581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7D5923E-A544-401C-9671-35E71C6804F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451" y="213257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798C451A-92B3-4AA6-B4A0-481D89026DA5}"/>
              </a:ext>
            </a:extLst>
          </p:cNvPr>
          <p:cNvCxnSpPr>
            <a:cxnSpLocks/>
          </p:cNvCxnSpPr>
          <p:nvPr userDrawn="1"/>
        </p:nvCxnSpPr>
        <p:spPr>
          <a:xfrm>
            <a:off x="11857950" y="1801640"/>
            <a:ext cx="0" cy="4327698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29CDED2-637F-42A1-97D6-7EC8B76DA4D4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24625"/>
            <a:ext cx="838200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569FA345-5704-4A46-B28F-CF0F86DF1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625" y="1539836"/>
            <a:ext cx="3508332" cy="4751795"/>
          </a:xfrm>
          <a:solidFill>
            <a:schemeClr val="bg1"/>
          </a:solidFill>
          <a:ln w="3175">
            <a:solidFill>
              <a:schemeClr val="bg1">
                <a:lumMod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>
              <a:defRPr lang="ko-KR" altLang="en-US" sz="1400" b="0" kern="1200" spc="-6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마스터 텍스트 스타일 편집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둘째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셋째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넷째 수준</a:t>
            </a:r>
          </a:p>
          <a:p>
            <a:pPr marL="0" lv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dirty="0"/>
              <a:t>다섯째 수준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6EA0CA7-541F-4319-B511-954F0D1065F9}"/>
              </a:ext>
            </a:extLst>
          </p:cNvPr>
          <p:cNvCxnSpPr>
            <a:cxnSpLocks/>
          </p:cNvCxnSpPr>
          <p:nvPr userDrawn="1"/>
        </p:nvCxnSpPr>
        <p:spPr>
          <a:xfrm>
            <a:off x="10934394" y="209823"/>
            <a:ext cx="419406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DCD332F8-1823-40A7-A4F4-64AD19CCB21D}"/>
              </a:ext>
            </a:extLst>
          </p:cNvPr>
          <p:cNvCxnSpPr>
            <a:cxnSpLocks/>
          </p:cNvCxnSpPr>
          <p:nvPr userDrawn="1"/>
        </p:nvCxnSpPr>
        <p:spPr>
          <a:xfrm>
            <a:off x="11850020" y="1324929"/>
            <a:ext cx="341980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2FF6B527-8C94-4995-B57D-C2B25769F387}"/>
              </a:ext>
            </a:extLst>
          </p:cNvPr>
          <p:cNvCxnSpPr>
            <a:cxnSpLocks/>
          </p:cNvCxnSpPr>
          <p:nvPr userDrawn="1"/>
        </p:nvCxnSpPr>
        <p:spPr>
          <a:xfrm>
            <a:off x="3902044" y="6524625"/>
            <a:ext cx="4175800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F33349FB-3E06-4D9E-98CB-93B19B856013}"/>
              </a:ext>
            </a:extLst>
          </p:cNvPr>
          <p:cNvCxnSpPr>
            <a:cxnSpLocks/>
          </p:cNvCxnSpPr>
          <p:nvPr userDrawn="1"/>
        </p:nvCxnSpPr>
        <p:spPr>
          <a:xfrm>
            <a:off x="4216616" y="6362324"/>
            <a:ext cx="0" cy="32460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1931403A-1352-474C-AD0D-1EEF3310E6D0}"/>
              </a:ext>
            </a:extLst>
          </p:cNvPr>
          <p:cNvCxnSpPr>
            <a:cxnSpLocks/>
          </p:cNvCxnSpPr>
          <p:nvPr userDrawn="1"/>
        </p:nvCxnSpPr>
        <p:spPr>
          <a:xfrm>
            <a:off x="11868403" y="6524625"/>
            <a:ext cx="0" cy="333375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15388F0A-E954-4B47-BE04-D263978785AA}"/>
              </a:ext>
            </a:extLst>
          </p:cNvPr>
          <p:cNvCxnSpPr>
            <a:cxnSpLocks/>
          </p:cNvCxnSpPr>
          <p:nvPr userDrawn="1"/>
        </p:nvCxnSpPr>
        <p:spPr>
          <a:xfrm>
            <a:off x="596702" y="0"/>
            <a:ext cx="0" cy="452673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9707E8D2-71A1-4EB2-B332-14C0A627DF22}"/>
              </a:ext>
            </a:extLst>
          </p:cNvPr>
          <p:cNvCxnSpPr>
            <a:cxnSpLocks/>
          </p:cNvCxnSpPr>
          <p:nvPr userDrawn="1"/>
        </p:nvCxnSpPr>
        <p:spPr>
          <a:xfrm>
            <a:off x="7588480" y="1233583"/>
            <a:ext cx="0" cy="18269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34B8084D-DAEC-47E3-876D-95BF7899D6D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95296" y="222570"/>
            <a:ext cx="258005" cy="258005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20B20E4F-D5E4-41D6-A2A5-28EFF1C048DF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451" y="6261376"/>
            <a:ext cx="263251" cy="263251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6DDD01F8-6FB5-474E-8891-802C65138BEB}"/>
              </a:ext>
            </a:extLst>
          </p:cNvPr>
          <p:cNvCxnSpPr>
            <a:cxnSpLocks/>
          </p:cNvCxnSpPr>
          <p:nvPr userDrawn="1"/>
        </p:nvCxnSpPr>
        <p:spPr>
          <a:xfrm>
            <a:off x="1014580" y="1324929"/>
            <a:ext cx="6562391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C8798594-7243-495C-A625-82EC1CAA000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376342" y="4799578"/>
            <a:ext cx="0" cy="2984123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D87AA98E-CAE5-4E56-A00B-1BD689FDC499}"/>
              </a:ext>
            </a:extLst>
          </p:cNvPr>
          <p:cNvCxnSpPr>
            <a:cxnSpLocks/>
          </p:cNvCxnSpPr>
          <p:nvPr userDrawn="1"/>
        </p:nvCxnSpPr>
        <p:spPr>
          <a:xfrm>
            <a:off x="11605553" y="1319793"/>
            <a:ext cx="0" cy="133287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228559A2-D46E-494A-A3F8-79BA7715243A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1077" y="462197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244C6D86-79FB-4CA5-AE27-2681F241562D}"/>
              </a:ext>
            </a:extLst>
          </p:cNvPr>
          <p:cNvCxnSpPr>
            <a:cxnSpLocks/>
          </p:cNvCxnSpPr>
          <p:nvPr userDrawn="1"/>
        </p:nvCxnSpPr>
        <p:spPr>
          <a:xfrm>
            <a:off x="11858547" y="222570"/>
            <a:ext cx="0" cy="380641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9F2B3E24-79EA-4B15-8EE3-7F1524CC3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13849" y="3567064"/>
            <a:ext cx="271775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B4AD5716-D32F-429C-BB50-11E29EA96D19}"/>
              </a:ext>
            </a:extLst>
          </p:cNvPr>
          <p:cNvCxnSpPr>
            <a:cxnSpLocks/>
          </p:cNvCxnSpPr>
          <p:nvPr userDrawn="1"/>
        </p:nvCxnSpPr>
        <p:spPr>
          <a:xfrm>
            <a:off x="11857950" y="5967037"/>
            <a:ext cx="0" cy="324602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563F2C57-6EAD-4935-9561-AD6B85EC2178}"/>
              </a:ext>
            </a:extLst>
          </p:cNvPr>
          <p:cNvCxnSpPr>
            <a:cxnSpLocks/>
          </p:cNvCxnSpPr>
          <p:nvPr userDrawn="1"/>
        </p:nvCxnSpPr>
        <p:spPr>
          <a:xfrm>
            <a:off x="8077844" y="1243449"/>
            <a:ext cx="0" cy="182692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6B05C09C-F112-4FA5-982A-7897C902599E}"/>
              </a:ext>
            </a:extLst>
          </p:cNvPr>
          <p:cNvCxnSpPr>
            <a:cxnSpLocks/>
          </p:cNvCxnSpPr>
          <p:nvPr userDrawn="1"/>
        </p:nvCxnSpPr>
        <p:spPr>
          <a:xfrm>
            <a:off x="711646" y="1238642"/>
            <a:ext cx="0" cy="162301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직선 연결선 162">
            <a:extLst>
              <a:ext uri="{FF2B5EF4-FFF2-40B4-BE49-F238E27FC236}">
                <a16:creationId xmlns:a16="http://schemas.microsoft.com/office/drawing/2014/main" id="{7850147E-5584-4C01-A61B-1DD48E2F86B4}"/>
              </a:ext>
            </a:extLst>
          </p:cNvPr>
          <p:cNvCxnSpPr>
            <a:cxnSpLocks/>
          </p:cNvCxnSpPr>
          <p:nvPr userDrawn="1"/>
        </p:nvCxnSpPr>
        <p:spPr>
          <a:xfrm>
            <a:off x="331775" y="6524625"/>
            <a:ext cx="379227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84274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E48D200-C715-48DE-AC7F-AEA8F573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575"/>
            <a:ext cx="10515600" cy="9129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3C4719-59B4-4517-A0F5-084A706E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1234"/>
            <a:ext cx="10515600" cy="47955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7F6A8E-72BC-455B-9395-F3A619B08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0768" y="6445229"/>
            <a:ext cx="2810464" cy="1873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-6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 dirty="0"/>
              <a:t>Designed By </a:t>
            </a:r>
            <a:r>
              <a:rPr lang="en-US" altLang="ko-KR" dirty="0" err="1"/>
              <a:t>L@rgo</a:t>
            </a:r>
            <a:r>
              <a:rPr lang="en-US" altLang="ko-KR" dirty="0"/>
              <a:t>. ADSTORE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D377ED-E8FE-4E13-94B2-B20AE6905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745" y="6561137"/>
            <a:ext cx="656700" cy="1873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-6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5812C5A-9CF7-4A8D-A41D-9E74470054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2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dt="0"/>
  <p:txStyles>
    <p:titleStyle>
      <a:lvl1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800" b="1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ctr" defTabSz="914400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b="0" kern="1200" spc="-6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913408-D8BF-4E0E-8C67-D4386D6DD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DESIGN</a:t>
            </a:r>
            <a:br>
              <a:rPr lang="en-US" altLang="ko-KR" dirty="0"/>
            </a:br>
            <a:r>
              <a:rPr lang="en-US" altLang="ko-KR" dirty="0"/>
              <a:t>YOUR</a:t>
            </a:r>
            <a:br>
              <a:rPr lang="en-US" altLang="ko-KR" dirty="0"/>
            </a:br>
            <a:r>
              <a:rPr lang="en-US" altLang="ko-KR" dirty="0"/>
              <a:t>VISION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049E041-8782-4903-ABEE-8B24923A9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ADSTORE FREE PPT TEMPLATE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3813FB-4C90-4A2D-B3F7-C234072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Designed By L@rgo. ADSTORE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37D936C-A423-460A-941F-912FEF4282EF}"/>
              </a:ext>
            </a:extLst>
          </p:cNvPr>
          <p:cNvGrpSpPr/>
          <p:nvPr/>
        </p:nvGrpSpPr>
        <p:grpSpPr>
          <a:xfrm>
            <a:off x="3902044" y="0"/>
            <a:ext cx="4379675" cy="6858000"/>
            <a:chOff x="3902044" y="0"/>
            <a:chExt cx="4379675" cy="6858000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C162E59A-9B06-463F-BC17-B7ECA49B7D4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157026" y="1034351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1675953F-5445-43BD-B98C-FBC8CA52FB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20277" y="821094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EB61D34E-72CA-4BBD-85FF-ACD7F1FDEE73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3904652" y="1283291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D7014FF-3567-4B24-9335-ABB9776B009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151395" y="4633361"/>
              <a:ext cx="258005" cy="25800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1F73A61-520A-43A1-84F6-6C368678C71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776970" y="1046111"/>
              <a:ext cx="258005" cy="25800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E4A6791B-8EB9-4FB9-ADF4-1DEE62B1DF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1395" y="3189176"/>
              <a:ext cx="0" cy="3668824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D81D3F4-8E93-4AC6-B6DA-ABB4C2BE61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46226" y="0"/>
              <a:ext cx="0" cy="3668824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9510B9D-3B6E-4151-9597-0F8F74A5B5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40221" y="5140880"/>
              <a:ext cx="0" cy="380641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A81EF20-0CF9-4910-99BD-0DAA71E4A6D6}"/>
                </a:ext>
              </a:extLst>
            </p:cNvPr>
            <p:cNvGrpSpPr/>
            <p:nvPr userDrawn="1"/>
          </p:nvGrpSpPr>
          <p:grpSpPr>
            <a:xfrm>
              <a:off x="7776970" y="4688207"/>
              <a:ext cx="504748" cy="452673"/>
              <a:chOff x="333451" y="0"/>
              <a:chExt cx="504748" cy="452673"/>
            </a:xfrm>
          </p:grpSpPr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A66640EA-FFCE-455B-8DCD-2E07431142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33451" y="213257"/>
                <a:ext cx="504748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0C1A1314-255F-4CE5-B3FA-3D4415A03B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6702" y="0"/>
                <a:ext cx="0" cy="45267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2D90CF4C-CA39-452E-9C76-3C17F825B4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543675" y="1034351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55D4F15-3827-4350-8768-71DCB321E845}"/>
                </a:ext>
              </a:extLst>
            </p:cNvPr>
            <p:cNvGrpSpPr/>
            <p:nvPr userDrawn="1"/>
          </p:nvGrpSpPr>
          <p:grpSpPr>
            <a:xfrm>
              <a:off x="3902044" y="1030917"/>
              <a:ext cx="4369523" cy="5827083"/>
              <a:chOff x="3902044" y="1030917"/>
              <a:chExt cx="4369523" cy="5827083"/>
            </a:xfrm>
          </p:grpSpPr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79AC4CB1-C281-4CB2-898D-56225834D9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02044" y="6524625"/>
                <a:ext cx="417580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AD34E868-4376-4362-8830-60CAE007A6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271567" y="1030917"/>
                <a:ext cx="0" cy="5827083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370B5963-8B8A-4F27-BB92-230AC861B5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077844" y="6362324"/>
                <a:ext cx="0" cy="1623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CA48A6DB-139B-4D89-8368-572B4859EF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02044" y="0"/>
              <a:ext cx="0" cy="3668824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A877CCC0-E7E4-448A-B975-F5586887E75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045271" y="1804193"/>
              <a:ext cx="236448" cy="23644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AB12065-1120-4923-8D41-18CF43FA161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903696" y="3438640"/>
              <a:ext cx="236448" cy="23644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8F170276-A5C8-47A4-A2EE-0F1CAB0A77A3}"/>
                </a:ext>
              </a:extLst>
            </p:cNvPr>
            <p:cNvGrpSpPr/>
            <p:nvPr userDrawn="1"/>
          </p:nvGrpSpPr>
          <p:grpSpPr>
            <a:xfrm>
              <a:off x="4162648" y="1703212"/>
              <a:ext cx="3894830" cy="2529374"/>
              <a:chOff x="4830585" y="1935633"/>
              <a:chExt cx="2567940" cy="2529374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8BA8AF06-ED9E-4FED-8188-103D660E81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114555" y="2191992"/>
                <a:ext cx="0" cy="256794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AD3A31B0-1D7E-4BCD-B1AD-9E0C013104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114555" y="1202170"/>
                <a:ext cx="0" cy="256794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3DA64C95-80B4-4FFC-9CE9-7915542E02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114555" y="1641486"/>
                <a:ext cx="0" cy="256794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916645A5-00F8-4856-8ACB-C53DD597DD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114555" y="651663"/>
                <a:ext cx="0" cy="256794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09CE8093-BCE7-4497-8337-7C5F8876E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114555" y="3181037"/>
                <a:ext cx="0" cy="256794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94375B2C-1EBB-497B-84A9-0F6ED9ECF7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114555" y="2630531"/>
                <a:ext cx="0" cy="2567940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9FDED3B-7EA6-455F-A9C7-E388909F758E}"/>
              </a:ext>
            </a:extLst>
          </p:cNvPr>
          <p:cNvGrpSpPr/>
          <p:nvPr/>
        </p:nvGrpSpPr>
        <p:grpSpPr>
          <a:xfrm rot="18900000">
            <a:off x="6050653" y="5692772"/>
            <a:ext cx="160828" cy="144235"/>
            <a:chOff x="333451" y="0"/>
            <a:chExt cx="504748" cy="452673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46F0DDBD-E884-4CCF-8DFA-E7B0A31C4D5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26C00BF-56E9-4FD2-94DB-1E28F3F57D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066D1B7-3F9F-4CFE-ADDE-9E6286F66036}"/>
              </a:ext>
            </a:extLst>
          </p:cNvPr>
          <p:cNvGrpSpPr/>
          <p:nvPr/>
        </p:nvGrpSpPr>
        <p:grpSpPr>
          <a:xfrm>
            <a:off x="267210" y="6450050"/>
            <a:ext cx="160828" cy="144235"/>
            <a:chOff x="333451" y="0"/>
            <a:chExt cx="504748" cy="452673"/>
          </a:xfrm>
        </p:grpSpPr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D418EAD1-2162-48BB-B8DD-92658F3A9BF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B4B384CF-24D7-469C-A07E-E5CC2C6EF2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C4A7AA9-4D89-487F-A2FE-171DFF7F1D05}"/>
              </a:ext>
            </a:extLst>
          </p:cNvPr>
          <p:cNvGrpSpPr/>
          <p:nvPr/>
        </p:nvGrpSpPr>
        <p:grpSpPr>
          <a:xfrm>
            <a:off x="11692617" y="6450050"/>
            <a:ext cx="160828" cy="144235"/>
            <a:chOff x="333451" y="0"/>
            <a:chExt cx="504748" cy="452673"/>
          </a:xfrm>
        </p:grpSpPr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1581703E-9EFC-47FB-9078-B63725A721A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ECECEDF0-AF49-4042-AB35-6943AE940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4A9C2C0-749F-4CB7-9A85-9E1C3E322562}"/>
              </a:ext>
            </a:extLst>
          </p:cNvPr>
          <p:cNvGrpSpPr/>
          <p:nvPr/>
        </p:nvGrpSpPr>
        <p:grpSpPr>
          <a:xfrm>
            <a:off x="267210" y="897738"/>
            <a:ext cx="160828" cy="144235"/>
            <a:chOff x="333451" y="0"/>
            <a:chExt cx="504748" cy="452673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29725607-1527-4BB7-A9B5-E6C77E61064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F118CD16-6459-4A8A-816E-D60CE427E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AE5901D-E3AD-4FC0-80E8-B36FBF23FCDD}"/>
              </a:ext>
            </a:extLst>
          </p:cNvPr>
          <p:cNvGrpSpPr/>
          <p:nvPr/>
        </p:nvGrpSpPr>
        <p:grpSpPr>
          <a:xfrm>
            <a:off x="11692617" y="897738"/>
            <a:ext cx="160828" cy="144235"/>
            <a:chOff x="333451" y="0"/>
            <a:chExt cx="504748" cy="452673"/>
          </a:xfrm>
        </p:grpSpPr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844AC30-79F9-49C6-AFC7-3ABE8A0AB5D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B3025C4-D781-4A6B-A445-F8688CA9F5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77191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제목 35">
            <a:extLst>
              <a:ext uri="{FF2B5EF4-FFF2-40B4-BE49-F238E27FC236}">
                <a16:creationId xmlns:a16="http://schemas.microsoft.com/office/drawing/2014/main" id="{C27FADE3-051F-48E9-880C-F74EC30E0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982" y="3208421"/>
            <a:ext cx="2030950" cy="632796"/>
          </a:xfrm>
        </p:spPr>
        <p:txBody>
          <a:bodyPr/>
          <a:lstStyle/>
          <a:p>
            <a:r>
              <a:rPr lang="en-US" altLang="ko-KR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DESIGN</a:t>
            </a:r>
            <a:endParaRPr lang="ko-KR" altLang="en-US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부제목 36">
            <a:extLst>
              <a:ext uri="{FF2B5EF4-FFF2-40B4-BE49-F238E27FC236}">
                <a16:creationId xmlns:a16="http://schemas.microsoft.com/office/drawing/2014/main" id="{17C48C73-EEFB-4ABC-BF77-21690C79F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2283" y="872400"/>
            <a:ext cx="3907436" cy="347423"/>
          </a:xfrm>
        </p:spPr>
        <p:txBody>
          <a:bodyPr/>
          <a:lstStyle/>
          <a:p>
            <a:r>
              <a:rPr lang="en-US" altLang="ko-KR" sz="2400" dirty="0"/>
              <a:t>DESIGN YOUR VISION</a:t>
            </a:r>
            <a:endParaRPr lang="ko-KR" altLang="en-US" sz="240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90382C8-5C7D-486C-97ED-BA2385CE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774" y="6271432"/>
            <a:ext cx="3900452" cy="206104"/>
          </a:xfrm>
        </p:spPr>
        <p:txBody>
          <a:bodyPr/>
          <a:lstStyle/>
          <a:p>
            <a:r>
              <a:rPr lang="en-US" altLang="ko-KR" dirty="0"/>
              <a:t>Designed By </a:t>
            </a:r>
            <a:r>
              <a:rPr lang="en-US" altLang="ko-KR" dirty="0" err="1"/>
              <a:t>L@rgo</a:t>
            </a:r>
            <a:r>
              <a:rPr lang="en-US" altLang="ko-KR" dirty="0"/>
              <a:t>. ADSTORE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7D641B8-6FE6-4792-80F5-EBE81A6FF04C}"/>
              </a:ext>
            </a:extLst>
          </p:cNvPr>
          <p:cNvCxnSpPr>
            <a:cxnSpLocks/>
          </p:cNvCxnSpPr>
          <p:nvPr/>
        </p:nvCxnSpPr>
        <p:spPr>
          <a:xfrm flipH="1">
            <a:off x="10660692" y="632984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EAA820A-A692-4CCE-AD9A-D82A68178326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269104" y="881924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3C741BB-1BD6-4304-8D99-44D9C4EBA68C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284" y="6266620"/>
            <a:ext cx="258005" cy="258005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1231891-9C27-4C77-8027-DABAC0A94F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34720" y="625676"/>
            <a:ext cx="258005" cy="258005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EEC4A43-6F55-4DD8-AB24-A899A3C9A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814" y="6524625"/>
            <a:ext cx="3752961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6D0AEA6-543E-4974-8D18-43F02A3FCD87}"/>
              </a:ext>
            </a:extLst>
          </p:cNvPr>
          <p:cNvCxnSpPr>
            <a:cxnSpLocks/>
          </p:cNvCxnSpPr>
          <p:nvPr userDrawn="1"/>
        </p:nvCxnSpPr>
        <p:spPr>
          <a:xfrm>
            <a:off x="11675251" y="0"/>
            <a:ext cx="0" cy="3668824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6063650-6676-40EF-BDF3-D7D30DE5CFA4}"/>
              </a:ext>
            </a:extLst>
          </p:cNvPr>
          <p:cNvCxnSpPr>
            <a:cxnSpLocks/>
          </p:cNvCxnSpPr>
          <p:nvPr userDrawn="1"/>
        </p:nvCxnSpPr>
        <p:spPr>
          <a:xfrm>
            <a:off x="8040221" y="5626655"/>
            <a:ext cx="0" cy="380641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14F9E55-7C43-4E44-8657-41B4D4331356}"/>
              </a:ext>
            </a:extLst>
          </p:cNvPr>
          <p:cNvGrpSpPr/>
          <p:nvPr userDrawn="1"/>
        </p:nvGrpSpPr>
        <p:grpSpPr>
          <a:xfrm>
            <a:off x="315398" y="439611"/>
            <a:ext cx="235468" cy="211176"/>
            <a:chOff x="333451" y="0"/>
            <a:chExt cx="504748" cy="452673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D866AB48-7CD2-4897-B833-640CC7F1AE8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DDD67DC9-0623-48E2-B204-3D7D82532A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DEC34D26-47BC-4697-8C97-799CE888C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5440" y="625676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2233C4-E6CF-4F2A-9C17-56185B7A56BF}"/>
              </a:ext>
            </a:extLst>
          </p:cNvPr>
          <p:cNvGrpSpPr/>
          <p:nvPr userDrawn="1"/>
        </p:nvGrpSpPr>
        <p:grpSpPr>
          <a:xfrm>
            <a:off x="3902044" y="6362324"/>
            <a:ext cx="4175800" cy="162301"/>
            <a:chOff x="3902044" y="6362324"/>
            <a:chExt cx="4175800" cy="162301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69613DFB-BAF9-43B9-B6EF-380D727A8F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02044" y="6524625"/>
              <a:ext cx="4175800" cy="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43B9E52F-BBE0-45FF-8A98-DC00E9086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7844" y="6362324"/>
              <a:ext cx="0" cy="162301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2A0078B2-7B34-45B1-9E9C-EE38B47163D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355890" y="-1208736"/>
            <a:ext cx="0" cy="3668824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B399A4AD-0533-4633-8E24-8E1228CD771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0063" y="-710512"/>
            <a:ext cx="0" cy="389483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12FCD5F-1AE0-432F-A51F-9754FA251D97}"/>
              </a:ext>
            </a:extLst>
          </p:cNvPr>
          <p:cNvGrpSpPr/>
          <p:nvPr/>
        </p:nvGrpSpPr>
        <p:grpSpPr>
          <a:xfrm>
            <a:off x="11434720" y="6430075"/>
            <a:ext cx="235468" cy="211176"/>
            <a:chOff x="333451" y="0"/>
            <a:chExt cx="504748" cy="452673"/>
          </a:xfrm>
        </p:grpSpPr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B63B8B8F-C2A4-459B-B6E4-1B528EFA916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5EAFDC26-3CE9-4F1E-9FA2-26D1176A9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A95ECA9D-9625-4C41-B692-188D3C55745C}"/>
              </a:ext>
            </a:extLst>
          </p:cNvPr>
          <p:cNvCxnSpPr>
            <a:cxnSpLocks/>
          </p:cNvCxnSpPr>
          <p:nvPr/>
        </p:nvCxnSpPr>
        <p:spPr>
          <a:xfrm flipH="1">
            <a:off x="3301747" y="6223971"/>
            <a:ext cx="8261975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871247BB-42C9-4D29-A8CD-2991084E9C4D}"/>
              </a:ext>
            </a:extLst>
          </p:cNvPr>
          <p:cNvCxnSpPr>
            <a:cxnSpLocks/>
          </p:cNvCxnSpPr>
          <p:nvPr/>
        </p:nvCxnSpPr>
        <p:spPr>
          <a:xfrm rot="5400000" flipH="1">
            <a:off x="269104" y="6283289"/>
            <a:ext cx="504748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E8DC0DC8-CE7D-475F-BAA4-45931156C0DA}"/>
              </a:ext>
            </a:extLst>
          </p:cNvPr>
          <p:cNvCxnSpPr>
            <a:cxnSpLocks/>
          </p:cNvCxnSpPr>
          <p:nvPr/>
        </p:nvCxnSpPr>
        <p:spPr>
          <a:xfrm rot="5400000">
            <a:off x="6110063" y="-1075015"/>
            <a:ext cx="0" cy="389483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6A45A460-766E-442F-849A-7C442D9943E1}"/>
              </a:ext>
            </a:extLst>
          </p:cNvPr>
          <p:cNvCxnSpPr>
            <a:cxnSpLocks/>
          </p:cNvCxnSpPr>
          <p:nvPr/>
        </p:nvCxnSpPr>
        <p:spPr>
          <a:xfrm>
            <a:off x="7646176" y="838361"/>
            <a:ext cx="0" cy="450699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95648E7-BBE5-4C22-9792-97AED85C16FC}"/>
              </a:ext>
            </a:extLst>
          </p:cNvPr>
          <p:cNvCxnSpPr>
            <a:cxnSpLocks/>
          </p:cNvCxnSpPr>
          <p:nvPr/>
        </p:nvCxnSpPr>
        <p:spPr>
          <a:xfrm>
            <a:off x="4567651" y="838361"/>
            <a:ext cx="0" cy="450699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A9C238A-C47E-4D4A-9EF0-55F1836F964C}"/>
              </a:ext>
            </a:extLst>
          </p:cNvPr>
          <p:cNvGrpSpPr/>
          <p:nvPr/>
        </p:nvGrpSpPr>
        <p:grpSpPr>
          <a:xfrm rot="2700000">
            <a:off x="5978265" y="2130780"/>
            <a:ext cx="235468" cy="211176"/>
            <a:chOff x="333451" y="0"/>
            <a:chExt cx="504748" cy="452673"/>
          </a:xfrm>
        </p:grpSpPr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57C2C2A0-9EB1-47E8-A916-335DB20228C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84CF944B-2227-44D4-AB97-AD7524438F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1" name="제목 35">
            <a:extLst>
              <a:ext uri="{FF2B5EF4-FFF2-40B4-BE49-F238E27FC236}">
                <a16:creationId xmlns:a16="http://schemas.microsoft.com/office/drawing/2014/main" id="{664D166D-AA83-4161-8A00-C64E3E3E8523}"/>
              </a:ext>
            </a:extLst>
          </p:cNvPr>
          <p:cNvSpPr txBox="1">
            <a:spLocks/>
          </p:cNvSpPr>
          <p:nvPr/>
        </p:nvSpPr>
        <p:spPr>
          <a:xfrm>
            <a:off x="1645988" y="2964501"/>
            <a:ext cx="2030949" cy="196459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36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01.</a:t>
            </a:r>
            <a:endParaRPr lang="en-US" sz="1200" b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C4EFAB7-BB39-408C-8461-F3F869807369}"/>
              </a:ext>
            </a:extLst>
          </p:cNvPr>
          <p:cNvGrpSpPr/>
          <p:nvPr/>
        </p:nvGrpSpPr>
        <p:grpSpPr>
          <a:xfrm>
            <a:off x="1670570" y="3208420"/>
            <a:ext cx="1998665" cy="632797"/>
            <a:chOff x="432751" y="3112601"/>
            <a:chExt cx="3894830" cy="632797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A2167599-C1DA-43F8-AAE1-849D2C6053F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797983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A5EC6CB-B13D-48B7-B85C-81B5C63BF3D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165186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5A253D59-F93D-42BF-B183-C5D4B33A2012}"/>
              </a:ext>
            </a:extLst>
          </p:cNvPr>
          <p:cNvCxnSpPr>
            <a:cxnSpLocks/>
          </p:cNvCxnSpPr>
          <p:nvPr/>
        </p:nvCxnSpPr>
        <p:spPr>
          <a:xfrm>
            <a:off x="766903" y="0"/>
            <a:ext cx="0" cy="685800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F43BB929-E103-4FF8-94F3-8E006824D8ED}"/>
              </a:ext>
            </a:extLst>
          </p:cNvPr>
          <p:cNvCxnSpPr>
            <a:cxnSpLocks/>
          </p:cNvCxnSpPr>
          <p:nvPr/>
        </p:nvCxnSpPr>
        <p:spPr>
          <a:xfrm>
            <a:off x="11439623" y="0"/>
            <a:ext cx="0" cy="685800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제목 35">
            <a:extLst>
              <a:ext uri="{FF2B5EF4-FFF2-40B4-BE49-F238E27FC236}">
                <a16:creationId xmlns:a16="http://schemas.microsoft.com/office/drawing/2014/main" id="{D99AA31E-CB40-44E9-B82C-FCCFD2D98F90}"/>
              </a:ext>
            </a:extLst>
          </p:cNvPr>
          <p:cNvSpPr txBox="1">
            <a:spLocks/>
          </p:cNvSpPr>
          <p:nvPr/>
        </p:nvSpPr>
        <p:spPr>
          <a:xfrm>
            <a:off x="3926527" y="3208421"/>
            <a:ext cx="2030950" cy="632796"/>
          </a:xfrm>
          <a:prstGeom prst="rect">
            <a:avLst/>
          </a:prstGeom>
          <a:noFill/>
          <a:ln w="3175" cap="flat" cmpd="sng" algn="ctr">
            <a:solidFill>
              <a:schemeClr val="tx1">
                <a:lumMod val="65000"/>
                <a:lumOff val="35000"/>
                <a:alpha val="5000"/>
              </a:scheme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4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ART</a:t>
            </a:r>
            <a:endParaRPr lang="en-US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제목 35">
            <a:extLst>
              <a:ext uri="{FF2B5EF4-FFF2-40B4-BE49-F238E27FC236}">
                <a16:creationId xmlns:a16="http://schemas.microsoft.com/office/drawing/2014/main" id="{D5B1ED63-62DA-46B2-9171-36C640BD39F6}"/>
              </a:ext>
            </a:extLst>
          </p:cNvPr>
          <p:cNvSpPr txBox="1">
            <a:spLocks/>
          </p:cNvSpPr>
          <p:nvPr/>
        </p:nvSpPr>
        <p:spPr>
          <a:xfrm>
            <a:off x="3926533" y="2964501"/>
            <a:ext cx="2030949" cy="196459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36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02.</a:t>
            </a:r>
            <a:endParaRPr lang="en-US" sz="1200" b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17AE706F-B65F-4FEF-8559-175ED5FA0964}"/>
              </a:ext>
            </a:extLst>
          </p:cNvPr>
          <p:cNvGrpSpPr/>
          <p:nvPr/>
        </p:nvGrpSpPr>
        <p:grpSpPr>
          <a:xfrm>
            <a:off x="3951115" y="3208420"/>
            <a:ext cx="1998665" cy="632797"/>
            <a:chOff x="432751" y="3112601"/>
            <a:chExt cx="3894830" cy="632797"/>
          </a:xfrm>
        </p:grpSpPr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1E6C7BAD-8127-48B1-BF16-EAF0313A417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797983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39890297-6C4F-460D-9D31-2F332EF7B1C1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165186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6" name="제목 35">
            <a:extLst>
              <a:ext uri="{FF2B5EF4-FFF2-40B4-BE49-F238E27FC236}">
                <a16:creationId xmlns:a16="http://schemas.microsoft.com/office/drawing/2014/main" id="{1BE1BB25-7351-4CC5-936A-A01A4228294B}"/>
              </a:ext>
            </a:extLst>
          </p:cNvPr>
          <p:cNvSpPr txBox="1">
            <a:spLocks/>
          </p:cNvSpPr>
          <p:nvPr/>
        </p:nvSpPr>
        <p:spPr>
          <a:xfrm>
            <a:off x="6277160" y="3208421"/>
            <a:ext cx="2030950" cy="632796"/>
          </a:xfrm>
          <a:prstGeom prst="rect">
            <a:avLst/>
          </a:prstGeom>
          <a:noFill/>
          <a:ln w="3175" cap="flat" cmpd="sng" algn="ctr">
            <a:solidFill>
              <a:schemeClr val="tx1">
                <a:lumMod val="65000"/>
                <a:lumOff val="35000"/>
                <a:alpha val="5000"/>
              </a:scheme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4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CONCEPT</a:t>
            </a:r>
            <a:endParaRPr lang="en-US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7" name="제목 35">
            <a:extLst>
              <a:ext uri="{FF2B5EF4-FFF2-40B4-BE49-F238E27FC236}">
                <a16:creationId xmlns:a16="http://schemas.microsoft.com/office/drawing/2014/main" id="{F8843266-78DE-44C9-8BCF-674BFBAE4439}"/>
              </a:ext>
            </a:extLst>
          </p:cNvPr>
          <p:cNvSpPr txBox="1">
            <a:spLocks/>
          </p:cNvSpPr>
          <p:nvPr/>
        </p:nvSpPr>
        <p:spPr>
          <a:xfrm>
            <a:off x="6277166" y="2964501"/>
            <a:ext cx="2030949" cy="196459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36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03.</a:t>
            </a:r>
            <a:endParaRPr lang="en-US" sz="1200" b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616330C-358D-495D-82C5-075FAB048742}"/>
              </a:ext>
            </a:extLst>
          </p:cNvPr>
          <p:cNvGrpSpPr/>
          <p:nvPr/>
        </p:nvGrpSpPr>
        <p:grpSpPr>
          <a:xfrm>
            <a:off x="6301748" y="3208420"/>
            <a:ext cx="1998665" cy="632797"/>
            <a:chOff x="432751" y="3112601"/>
            <a:chExt cx="3894830" cy="632797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0CBB9FD2-C170-486C-9DEA-DB3D1CA162F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797983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DC759F0F-8507-43A4-995F-C004B15E106C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165186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제목 35">
            <a:extLst>
              <a:ext uri="{FF2B5EF4-FFF2-40B4-BE49-F238E27FC236}">
                <a16:creationId xmlns:a16="http://schemas.microsoft.com/office/drawing/2014/main" id="{E6A793E9-900B-4193-A9CD-FA0B46F226F4}"/>
              </a:ext>
            </a:extLst>
          </p:cNvPr>
          <p:cNvSpPr txBox="1">
            <a:spLocks/>
          </p:cNvSpPr>
          <p:nvPr/>
        </p:nvSpPr>
        <p:spPr>
          <a:xfrm>
            <a:off x="8543737" y="3208421"/>
            <a:ext cx="2030950" cy="632796"/>
          </a:xfrm>
          <a:prstGeom prst="rect">
            <a:avLst/>
          </a:prstGeom>
          <a:noFill/>
          <a:ln w="3175" cap="flat" cmpd="sng" algn="ctr">
            <a:solidFill>
              <a:schemeClr val="tx1">
                <a:lumMod val="65000"/>
                <a:lumOff val="35000"/>
                <a:alpha val="5000"/>
              </a:scheme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24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SUMMARY</a:t>
            </a:r>
            <a:endParaRPr lang="en-US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2" name="제목 35">
            <a:extLst>
              <a:ext uri="{FF2B5EF4-FFF2-40B4-BE49-F238E27FC236}">
                <a16:creationId xmlns:a16="http://schemas.microsoft.com/office/drawing/2014/main" id="{1D0B5BEA-AF26-418C-86BC-4F4CDA47B549}"/>
              </a:ext>
            </a:extLst>
          </p:cNvPr>
          <p:cNvSpPr txBox="1">
            <a:spLocks/>
          </p:cNvSpPr>
          <p:nvPr/>
        </p:nvSpPr>
        <p:spPr>
          <a:xfrm>
            <a:off x="8543743" y="2964501"/>
            <a:ext cx="2030949" cy="196459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3600" b="1" kern="1200" spc="-60" baseline="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0.4</a:t>
            </a:r>
            <a:endParaRPr lang="en-US" sz="1200" b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613E5D86-32F2-415D-A223-B66451D76DAA}"/>
              </a:ext>
            </a:extLst>
          </p:cNvPr>
          <p:cNvGrpSpPr/>
          <p:nvPr/>
        </p:nvGrpSpPr>
        <p:grpSpPr>
          <a:xfrm>
            <a:off x="8568325" y="3208420"/>
            <a:ext cx="1998665" cy="632797"/>
            <a:chOff x="432751" y="3112601"/>
            <a:chExt cx="3894830" cy="632797"/>
          </a:xfrm>
        </p:grpSpPr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BAB570BD-AF0F-4151-8633-2831DA89F71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797983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4F5F68E4-123D-426E-AC4A-6F922A3375C2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380166" y="1165186"/>
              <a:ext cx="0" cy="389483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0DE7AEAB-B80C-4EB1-8E1D-31A7FDBE9AF3}"/>
              </a:ext>
            </a:extLst>
          </p:cNvPr>
          <p:cNvGrpSpPr/>
          <p:nvPr/>
        </p:nvGrpSpPr>
        <p:grpSpPr>
          <a:xfrm rot="2700000">
            <a:off x="5978265" y="4927005"/>
            <a:ext cx="235468" cy="211176"/>
            <a:chOff x="333451" y="0"/>
            <a:chExt cx="504748" cy="452673"/>
          </a:xfrm>
        </p:grpSpPr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06BB6705-8C08-4A31-AD4E-31ECF8715B8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3F519EE9-79DA-4E45-8802-C63E2F7775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CD37920-7356-4BBA-A484-4DEA8B97C69B}"/>
              </a:ext>
            </a:extLst>
          </p:cNvPr>
          <p:cNvGrpSpPr/>
          <p:nvPr/>
        </p:nvGrpSpPr>
        <p:grpSpPr>
          <a:xfrm rot="5400000">
            <a:off x="10437370" y="2130779"/>
            <a:ext cx="235468" cy="211176"/>
            <a:chOff x="333451" y="0"/>
            <a:chExt cx="504748" cy="452673"/>
          </a:xfrm>
        </p:grpSpPr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F6840C6A-C148-46BC-9D58-7AF5D0B66D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122556F1-3FA9-471A-9DA4-7B96B01F2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C781EE8-5B2E-42DA-AD16-E4FEE302D93E}"/>
              </a:ext>
            </a:extLst>
          </p:cNvPr>
          <p:cNvGrpSpPr/>
          <p:nvPr/>
        </p:nvGrpSpPr>
        <p:grpSpPr>
          <a:xfrm rot="5400000">
            <a:off x="10437370" y="4922690"/>
            <a:ext cx="235468" cy="211176"/>
            <a:chOff x="333451" y="0"/>
            <a:chExt cx="504748" cy="452673"/>
          </a:xfrm>
        </p:grpSpPr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D6AE9BB0-D4F8-4267-BEB2-50A6F9E83FB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61DB7469-06C5-4E26-9A36-D9C331BD57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DDD12988-740C-47A6-97EB-8ADCC9D1710B}"/>
              </a:ext>
            </a:extLst>
          </p:cNvPr>
          <p:cNvGrpSpPr/>
          <p:nvPr/>
        </p:nvGrpSpPr>
        <p:grpSpPr>
          <a:xfrm rot="5400000">
            <a:off x="1514101" y="2130779"/>
            <a:ext cx="235468" cy="211176"/>
            <a:chOff x="333451" y="0"/>
            <a:chExt cx="504748" cy="452673"/>
          </a:xfrm>
        </p:grpSpPr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BFFF3644-C503-4664-A871-F082E6976E7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D4C3DABB-C1D4-4E48-BA8D-ED4AA0B959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50CCDE01-044A-404A-A9B2-503029B7849F}"/>
              </a:ext>
            </a:extLst>
          </p:cNvPr>
          <p:cNvGrpSpPr/>
          <p:nvPr/>
        </p:nvGrpSpPr>
        <p:grpSpPr>
          <a:xfrm rot="5400000">
            <a:off x="1514101" y="4922690"/>
            <a:ext cx="235468" cy="211176"/>
            <a:chOff x="333451" y="0"/>
            <a:chExt cx="504748" cy="452673"/>
          </a:xfrm>
        </p:grpSpPr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7D18BD5F-D794-4347-9A9C-C636A22C29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3451" y="213257"/>
              <a:ext cx="504748" cy="0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C4F70015-0D5F-4787-A4EC-5E75C2E0AD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6702" y="0"/>
              <a:ext cx="0" cy="45267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2363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3CA7BCBA-BF0F-46ED-A10C-87D6FBCE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What if we rewrite the stars.</a:t>
            </a:r>
            <a:endParaRPr lang="ko-KR" altLang="en-US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3EF920E-594E-4353-AA14-DE2452D4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dist"/>
            <a:r>
              <a:rPr lang="en-US" altLang="ko-KR" sz="700" b="0" dirty="0"/>
              <a:t>ADSTORE FREE PPT TEMPLATE</a:t>
            </a:r>
            <a:endParaRPr lang="ko-KR" altLang="en-US" sz="700" b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1ECFACE-B23D-479C-B326-88EDCCAB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Designed By L@rgo. ADSTORE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4A67DED-E0B2-4B46-9F43-030C632E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C5A4D255-31A5-4280-9715-7DD579AD6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1539836"/>
            <a:ext cx="2819156" cy="4642521"/>
          </a:xfrm>
        </p:spPr>
        <p:txBody>
          <a:bodyPr anchor="b">
            <a:normAutofit/>
          </a:bodyPr>
          <a:lstStyle/>
          <a:p>
            <a:pPr algn="l"/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 Musical Scene #1. &gt;</a:t>
            </a:r>
          </a:p>
          <a:p>
            <a:pPr algn="l"/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  <a:p>
            <a:pPr algn="l"/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if we rewrite the stars?</a:t>
            </a: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Say you were made to be mine</a:t>
            </a:r>
            <a:b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Nothing could keep us apart</a:t>
            </a: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You'd be the one I was meant to find</a:t>
            </a:r>
          </a:p>
          <a:p>
            <a:pPr algn="l"/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It's up to you, and it's up to me</a:t>
            </a: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one can say what we get to be</a:t>
            </a:r>
          </a:p>
          <a:p>
            <a:pPr algn="l"/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why don't we rewrite the stars?</a:t>
            </a:r>
          </a:p>
          <a:p>
            <a:pPr algn="l"/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Maybe the world could be ours</a:t>
            </a:r>
          </a:p>
          <a:p>
            <a:pPr algn="l"/>
            <a:endParaRPr lang="en-US" altLang="ko-K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ADA8098-5C38-4F20-A6B2-7DD2FC28B250}"/>
              </a:ext>
            </a:extLst>
          </p:cNvPr>
          <p:cNvCxnSpPr>
            <a:cxnSpLocks/>
          </p:cNvCxnSpPr>
          <p:nvPr/>
        </p:nvCxnSpPr>
        <p:spPr>
          <a:xfrm>
            <a:off x="5853280" y="1319793"/>
            <a:ext cx="0" cy="5269063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6" name="Picture 2" descr="크리에이 티브, 일, 실물 크기의 모형, 사업, 사무실, 컴퓨터, 기술, 사람들, 전문가, 디자이너">
            <a:extLst>
              <a:ext uri="{FF2B5EF4-FFF2-40B4-BE49-F238E27FC236}">
                <a16:creationId xmlns:a16="http://schemas.microsoft.com/office/drawing/2014/main" id="{D912EB80-13BF-4872-A233-5BD88D12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7" y="1539836"/>
            <a:ext cx="5145774" cy="34305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흐림, 근접, 디자인, 디자이너, 세부 정보, 문서, 그림, 초점, 종이, 스케치">
            <a:extLst>
              <a:ext uri="{FF2B5EF4-FFF2-40B4-BE49-F238E27FC236}">
                <a16:creationId xmlns:a16="http://schemas.microsoft.com/office/drawing/2014/main" id="{EE65B8FA-3665-428A-BE4E-C9BB7C49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7" y="5185614"/>
            <a:ext cx="1495117" cy="9967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건축물, 청사진, 바닥 계획, 구조, 디자인, 집, 건축가, 스케치, 그림, 건물, 기술, 초안">
            <a:extLst>
              <a:ext uri="{FF2B5EF4-FFF2-40B4-BE49-F238E27FC236}">
                <a16:creationId xmlns:a16="http://schemas.microsoft.com/office/drawing/2014/main" id="{C9DC8031-F48B-489A-A66E-D42F0149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23" y="5185614"/>
            <a:ext cx="1495115" cy="9967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핸드, 손을 그리기, 그림, 스케치, 디자인, 기호, 그린, 연필, 선, 아이콘, 낙서, 블랙">
            <a:extLst>
              <a:ext uri="{FF2B5EF4-FFF2-40B4-BE49-F238E27FC236}">
                <a16:creationId xmlns:a16="http://schemas.microsoft.com/office/drawing/2014/main" id="{2F2E18C2-ABE3-42A0-8BE1-70A20B665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7" r="51841" b="3925"/>
          <a:stretch/>
        </p:blipFill>
        <p:spPr bwMode="auto">
          <a:xfrm>
            <a:off x="3873591" y="5185612"/>
            <a:ext cx="1760280" cy="9967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텍스트 개체 틀 8">
            <a:extLst>
              <a:ext uri="{FF2B5EF4-FFF2-40B4-BE49-F238E27FC236}">
                <a16:creationId xmlns:a16="http://schemas.microsoft.com/office/drawing/2014/main" id="{B4AABE83-9571-4075-BED0-A9399B210104}"/>
              </a:ext>
            </a:extLst>
          </p:cNvPr>
          <p:cNvSpPr txBox="1">
            <a:spLocks/>
          </p:cNvSpPr>
          <p:nvPr/>
        </p:nvSpPr>
        <p:spPr>
          <a:xfrm>
            <a:off x="9353978" y="1539836"/>
            <a:ext cx="2369573" cy="464252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  <a:alpha val="5000"/>
              </a:scheme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1400" b="0" kern="1200" spc="-6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1800" b="0" kern="1200" spc="-60" baseline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1800" b="0" kern="1200" spc="-60" baseline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1800" b="0" kern="1200" spc="-60" baseline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ko-KR" altLang="en-US" sz="1800" b="0" kern="1200" spc="-6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050" b="1" dirty="0">
                <a:solidFill>
                  <a:schemeClr val="bg1">
                    <a:lumMod val="75000"/>
                  </a:schemeClr>
                </a:solidFill>
              </a:rPr>
              <a:t>Comment</a:t>
            </a:r>
          </a:p>
          <a:p>
            <a:pPr algn="l"/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“ You think it's easy</a:t>
            </a: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You think I don't want to run to you</a:t>
            </a: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But there are mountains</a:t>
            </a:r>
          </a:p>
          <a:p>
            <a:pPr algn="l"/>
            <a:endParaRPr lang="en-US" altLang="ko-KR" sz="10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And there are doors that we can't walk through</a:t>
            </a: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I know you're wondering why</a:t>
            </a: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Because we're able to be</a:t>
            </a:r>
          </a:p>
          <a:p>
            <a:pPr algn="l"/>
            <a:endParaRPr lang="en-US" altLang="ko-KR" sz="10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Just you and me</a:t>
            </a: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Within these walls</a:t>
            </a: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But when we go outside</a:t>
            </a:r>
          </a:p>
          <a:p>
            <a:pPr algn="l"/>
            <a:endParaRPr lang="en-US" altLang="ko-KR" sz="10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</a:rPr>
              <a:t>You're going to wake up and see that it was hopeless after all ”</a:t>
            </a:r>
          </a:p>
          <a:p>
            <a:pPr algn="l"/>
            <a:endParaRPr lang="en-US" altLang="ko-K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87A89281-C43B-47FD-9BFD-DBBE4C844E23}"/>
              </a:ext>
            </a:extLst>
          </p:cNvPr>
          <p:cNvCxnSpPr>
            <a:cxnSpLocks/>
          </p:cNvCxnSpPr>
          <p:nvPr/>
        </p:nvCxnSpPr>
        <p:spPr>
          <a:xfrm>
            <a:off x="9134567" y="1319793"/>
            <a:ext cx="0" cy="5269063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4198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스포츠카, 자동, 자동차 경주, 금속의, 태양 반사, 그림자, 컴퓨터 그래픽, 시각화, 디자인">
            <a:extLst>
              <a:ext uri="{FF2B5EF4-FFF2-40B4-BE49-F238E27FC236}">
                <a16:creationId xmlns:a16="http://schemas.microsoft.com/office/drawing/2014/main" id="{6F661DA6-4275-4D81-B50B-E7937A6D1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 r="5755"/>
          <a:stretch/>
        </p:blipFill>
        <p:spPr bwMode="auto">
          <a:xfrm>
            <a:off x="826920" y="2269648"/>
            <a:ext cx="6242638" cy="3931484"/>
          </a:xfrm>
          <a:prstGeom prst="rect">
            <a:avLst/>
          </a:prstGeom>
          <a:noFill/>
          <a:ln w="3175">
            <a:solidFill>
              <a:schemeClr val="bg1">
                <a:lumMod val="50000"/>
                <a:alpha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FDFDFCF7-3035-453A-87A1-7A650DB7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851" y="675641"/>
            <a:ext cx="7182297" cy="567808"/>
          </a:xfrm>
        </p:spPr>
        <p:txBody>
          <a:bodyPr/>
          <a:lstStyle/>
          <a:p>
            <a:r>
              <a:rPr lang="en-US" altLang="ko-KR" dirty="0"/>
              <a:t>What if we rewrite the stars.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C3D0E246-58D4-49F0-92CE-283E9C08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325" y="287381"/>
            <a:ext cx="2517351" cy="380641"/>
          </a:xfrm>
        </p:spPr>
        <p:txBody>
          <a:bodyPr>
            <a:normAutofit/>
          </a:bodyPr>
          <a:lstStyle/>
          <a:p>
            <a:pPr algn="dist"/>
            <a:r>
              <a:rPr lang="en-US" altLang="ko-KR" sz="700" dirty="0"/>
              <a:t>ADSTORE FREE PPT TEMPLATE</a:t>
            </a:r>
            <a:endParaRPr lang="ko-KR" altLang="en-US" sz="70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D7265BB0-DF0E-4DEF-BF67-B02D82BADA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456" y="1770534"/>
            <a:ext cx="3253333" cy="222780"/>
          </a:xfrm>
          <a:ln>
            <a:solidFill>
              <a:schemeClr val="bg1">
                <a:lumMod val="50000"/>
                <a:alpha val="1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dist"/>
            <a:r>
              <a:rPr lang="en-US" altLang="ko-KR" sz="1000" b="1" dirty="0"/>
              <a:t>Concept Design </a:t>
            </a:r>
            <a:endParaRPr lang="ko-KR" altLang="en-US" sz="1000" b="1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010B63C-00EA-4F56-8F7F-BF47AFC726CA}"/>
              </a:ext>
            </a:extLst>
          </p:cNvPr>
          <p:cNvCxnSpPr>
            <a:cxnSpLocks/>
          </p:cNvCxnSpPr>
          <p:nvPr/>
        </p:nvCxnSpPr>
        <p:spPr>
          <a:xfrm>
            <a:off x="4851206" y="654076"/>
            <a:ext cx="2519835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097DD09-719B-4C13-81FE-C927E3648B9E}"/>
              </a:ext>
            </a:extLst>
          </p:cNvPr>
          <p:cNvCxnSpPr>
            <a:cxnSpLocks/>
          </p:cNvCxnSpPr>
          <p:nvPr/>
        </p:nvCxnSpPr>
        <p:spPr>
          <a:xfrm rot="5400000">
            <a:off x="3713359" y="1304957"/>
            <a:ext cx="469761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E434308-2287-4136-960D-AE7CC3F0C6C9}"/>
              </a:ext>
            </a:extLst>
          </p:cNvPr>
          <p:cNvCxnSpPr>
            <a:cxnSpLocks/>
          </p:cNvCxnSpPr>
          <p:nvPr/>
        </p:nvCxnSpPr>
        <p:spPr>
          <a:xfrm rot="5400000">
            <a:off x="7987817" y="696451"/>
            <a:ext cx="469761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69E16B6-DA69-45BF-83B9-E429D9BE9869}"/>
              </a:ext>
            </a:extLst>
          </p:cNvPr>
          <p:cNvCxnSpPr>
            <a:cxnSpLocks/>
          </p:cNvCxnSpPr>
          <p:nvPr/>
        </p:nvCxnSpPr>
        <p:spPr>
          <a:xfrm rot="10800000">
            <a:off x="7888228" y="656868"/>
            <a:ext cx="469761" cy="0"/>
          </a:xfrm>
          <a:prstGeom prst="line">
            <a:avLst/>
          </a:prstGeom>
          <a:noFill/>
          <a:ln w="3175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6F06145-56AC-4FE9-AA45-D992830C7CCD}"/>
              </a:ext>
            </a:extLst>
          </p:cNvPr>
          <p:cNvCxnSpPr>
            <a:cxnSpLocks/>
          </p:cNvCxnSpPr>
          <p:nvPr/>
        </p:nvCxnSpPr>
        <p:spPr>
          <a:xfrm>
            <a:off x="5738123" y="1316837"/>
            <a:ext cx="715754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바닥글 개체 틀 15">
            <a:extLst>
              <a:ext uri="{FF2B5EF4-FFF2-40B4-BE49-F238E27FC236}">
                <a16:creationId xmlns:a16="http://schemas.microsoft.com/office/drawing/2014/main" id="{71B155D8-7D1D-4DE2-A10A-4D1BEAE3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Designed By L@rgo. ADSTORE</a:t>
            </a:r>
            <a:endParaRPr lang="ko-KR" altLang="en-US" dirty="0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691C4CC7-7AB2-489B-AFB8-50B82A75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C5A-9CF7-4A8D-A41D-9E74470054A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2054" name="Picture 6" descr="자동차, 페라리, 수송, 계획, 스포츠, 사치, 다이어그램, 청사진, 기계, 가속, 경주">
            <a:extLst>
              <a:ext uri="{FF2B5EF4-FFF2-40B4-BE49-F238E27FC236}">
                <a16:creationId xmlns:a16="http://schemas.microsoft.com/office/drawing/2014/main" id="{0E1EC76D-09E8-45F3-93EA-88563D0C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76" y="3105129"/>
            <a:ext cx="4213782" cy="22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자동차, 페라리, 수송, 계획, 스포츠, 사치, 다이어그램, 청사진, 기계, 가속, 경주">
            <a:extLst>
              <a:ext uri="{FF2B5EF4-FFF2-40B4-BE49-F238E27FC236}">
                <a16:creationId xmlns:a16="http://schemas.microsoft.com/office/drawing/2014/main" id="{5AAF8E34-7F1D-4FDC-9DF4-218650D1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39" y="5013888"/>
            <a:ext cx="1965760" cy="10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9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나눔바른고딕 BOLD"/>
        <a:ea typeface="나눔바른고딕"/>
        <a:cs typeface=""/>
      </a:majorFont>
      <a:minorFont>
        <a:latin typeface="나눔바른고딕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159</Words>
  <Application>Microsoft Office PowerPoint</Application>
  <PresentationFormat>와이드스크린</PresentationFormat>
  <Paragraphs>52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나눔바른고딕</vt:lpstr>
      <vt:lpstr>나눔바른고딕 BOLD</vt:lpstr>
      <vt:lpstr>맑은 고딕</vt:lpstr>
      <vt:lpstr>Arial</vt:lpstr>
      <vt:lpstr>Office 테마</vt:lpstr>
      <vt:lpstr>DESIGN YOUR VISION</vt:lpstr>
      <vt:lpstr>DESIGN</vt:lpstr>
      <vt:lpstr>What if we rewrite the stars.</vt:lpstr>
      <vt:lpstr>What if we rewrite the stars.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your vision</dc:title>
  <dc:creator>largo</dc:creator>
  <cp:keywords>adstorepost.com</cp:keywords>
  <cp:lastModifiedBy>largo</cp:lastModifiedBy>
  <cp:revision>57</cp:revision>
  <dcterms:created xsi:type="dcterms:W3CDTF">2017-12-10T15:04:34Z</dcterms:created>
  <dcterms:modified xsi:type="dcterms:W3CDTF">2017-12-17T16:01:27Z</dcterms:modified>
</cp:coreProperties>
</file>