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8"/>
  </p:notesMasterIdLst>
  <p:sldIdLst>
    <p:sldId id="259" r:id="rId2"/>
    <p:sldId id="261" r:id="rId3"/>
    <p:sldId id="258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B"/>
    <a:srgbClr val="414141"/>
    <a:srgbClr val="5D5D5D"/>
    <a:srgbClr val="1D9D98"/>
    <a:srgbClr val="30B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8" autoAdjust="0"/>
    <p:restoredTop sz="94660"/>
  </p:normalViewPr>
  <p:slideViewPr>
    <p:cSldViewPr showGuides="1">
      <p:cViewPr>
        <p:scale>
          <a:sx n="75" d="100"/>
          <a:sy n="75" d="100"/>
        </p:scale>
        <p:origin x="174" y="9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A96A5-6C61-4A01-9F44-20C5FAA0F9B5}" type="datetimeFigureOut">
              <a:rPr lang="ko-KR" altLang="en-US" smtClean="0"/>
              <a:t>2015-05-15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FECED-C1DF-452B-8B2E-F13FB302EB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81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ECED-C1DF-452B-8B2E-F13FB302EB60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827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ECED-C1DF-452B-8B2E-F13FB302EB60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8358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ECED-C1DF-452B-8B2E-F13FB302EB60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736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ECED-C1DF-452B-8B2E-F13FB302EB6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648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ECED-C1DF-452B-8B2E-F13FB302EB6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32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ECED-C1DF-452B-8B2E-F13FB302EB6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54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6"/>
          <p:cNvSpPr/>
          <p:nvPr userDrawn="1"/>
        </p:nvSpPr>
        <p:spPr>
          <a:xfrm>
            <a:off x="6372200" y="4086200"/>
            <a:ext cx="2771800" cy="2771800"/>
          </a:xfrm>
          <a:prstGeom prst="triangle">
            <a:avLst>
              <a:gd name="adj" fmla="val 100000"/>
            </a:avLst>
          </a:prstGeom>
          <a:solidFill>
            <a:srgbClr val="30BBC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6333" y="405933"/>
            <a:ext cx="5243780" cy="3054268"/>
          </a:xfrm>
          <a:ln>
            <a:noFill/>
          </a:ln>
        </p:spPr>
        <p:txBody>
          <a:bodyPr anchor="ctr">
            <a:normAutofit/>
          </a:bodyPr>
          <a:lstStyle>
            <a:lvl1pPr algn="dist">
              <a:lnSpc>
                <a:spcPct val="150000"/>
              </a:lnSpc>
              <a:defRPr sz="2800" baseline="0">
                <a:ln>
                  <a:solidFill>
                    <a:srgbClr val="30BBC3">
                      <a:alpha val="0"/>
                    </a:srgbClr>
                  </a:solidFill>
                </a:ln>
              </a:defRPr>
            </a:lvl1pPr>
          </a:lstStyle>
          <a:p>
            <a:r>
              <a:rPr lang="en-US" dirty="0" smtClean="0"/>
              <a:t>FORMAL</a:t>
            </a:r>
            <a:br>
              <a:rPr lang="en-US" dirty="0" smtClean="0"/>
            </a:br>
            <a:r>
              <a:rPr lang="en-US" dirty="0" smtClean="0"/>
              <a:t>MINT</a:t>
            </a:r>
            <a:br>
              <a:rPr lang="en-US" dirty="0" smtClean="0"/>
            </a:br>
            <a:r>
              <a:rPr lang="en-US" dirty="0" smtClean="0"/>
              <a:t>ADSTORE.TISTORY.COM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9" y="3775628"/>
            <a:ext cx="5266920" cy="310572"/>
          </a:xfrm>
        </p:spPr>
        <p:txBody>
          <a:bodyPr anchor="ctr">
            <a:norm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>
                <a:ln>
                  <a:solidFill>
                    <a:srgbClr val="30BBC3">
                      <a:alpha val="0"/>
                    </a:srgbClr>
                  </a:solidFill>
                </a:ln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TEMPLATE TITLE TYPE 1</a:t>
            </a:r>
            <a:endParaRPr 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0" y="3577573"/>
            <a:ext cx="5590449" cy="0"/>
          </a:xfrm>
          <a:prstGeom prst="line">
            <a:avLst/>
          </a:prstGeom>
          <a:ln w="22225" cap="sq">
            <a:solidFill>
              <a:srgbClr val="30BBC3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이등변 삼각형 16"/>
          <p:cNvSpPr/>
          <p:nvPr userDrawn="1"/>
        </p:nvSpPr>
        <p:spPr>
          <a:xfrm rot="5400000" flipH="1">
            <a:off x="220218" y="405934"/>
            <a:ext cx="1433770" cy="1433770"/>
          </a:xfrm>
          <a:prstGeom prst="triangle">
            <a:avLst>
              <a:gd name="adj" fmla="val 100000"/>
            </a:avLst>
          </a:prstGeom>
          <a:solidFill>
            <a:srgbClr val="30BBC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 userDrawn="1"/>
        </p:nvSpPr>
        <p:spPr>
          <a:xfrm rot="5400000" flipH="1">
            <a:off x="6618514" y="5701186"/>
            <a:ext cx="1156814" cy="1156814"/>
          </a:xfrm>
          <a:prstGeom prst="triangle">
            <a:avLst>
              <a:gd name="adj" fmla="val 100000"/>
            </a:avLst>
          </a:prstGeom>
          <a:solidFill>
            <a:srgbClr val="30BBC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6763091" y="6325354"/>
            <a:ext cx="2176002" cy="0"/>
          </a:xfrm>
          <a:prstGeom prst="line">
            <a:avLst/>
          </a:prstGeom>
          <a:ln w="22225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개체 틀 11"/>
          <p:cNvSpPr>
            <a:spLocks noGrp="1"/>
          </p:cNvSpPr>
          <p:nvPr>
            <p:ph type="body" sz="quarter" idx="12" hasCustomPrompt="1"/>
          </p:nvPr>
        </p:nvSpPr>
        <p:spPr>
          <a:xfrm>
            <a:off x="6763091" y="5875021"/>
            <a:ext cx="2175441" cy="400368"/>
          </a:xfrm>
        </p:spPr>
        <p:txBody>
          <a:bodyPr anchor="ctr">
            <a:noAutofit/>
          </a:bodyPr>
          <a:lstStyle>
            <a:lvl1pPr marL="0" indent="0" algn="dist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DESIGNED BY</a:t>
            </a:r>
            <a:endParaRPr lang="ko-KR" altLang="en-US" dirty="0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4"/>
          </p:nvPr>
        </p:nvSpPr>
        <p:spPr>
          <a:xfrm>
            <a:off x="6763091" y="6385380"/>
            <a:ext cx="2172060" cy="365125"/>
          </a:xfrm>
        </p:spPr>
        <p:txBody>
          <a:bodyPr/>
          <a:lstStyle>
            <a:lvl1pPr algn="dist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ADSTORE.TISTORY.COM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79109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이등변 삼각형 17"/>
          <p:cNvSpPr/>
          <p:nvPr userDrawn="1"/>
        </p:nvSpPr>
        <p:spPr>
          <a:xfrm rot="5400000" flipH="1">
            <a:off x="6618514" y="5701186"/>
            <a:ext cx="1156814" cy="1156814"/>
          </a:xfrm>
          <a:prstGeom prst="triangle">
            <a:avLst>
              <a:gd name="adj" fmla="val 100000"/>
            </a:avLst>
          </a:prstGeom>
          <a:solidFill>
            <a:srgbClr val="30BBC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이등변 삼각형 6"/>
          <p:cNvSpPr/>
          <p:nvPr userDrawn="1"/>
        </p:nvSpPr>
        <p:spPr>
          <a:xfrm>
            <a:off x="6372200" y="4086200"/>
            <a:ext cx="2771800" cy="2771800"/>
          </a:xfrm>
          <a:prstGeom prst="triangle">
            <a:avLst>
              <a:gd name="adj" fmla="val 100000"/>
            </a:avLst>
          </a:prstGeom>
          <a:solidFill>
            <a:srgbClr val="30BBC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6333" y="405933"/>
            <a:ext cx="5243780" cy="3054268"/>
          </a:xfrm>
          <a:ln>
            <a:noFill/>
          </a:ln>
        </p:spPr>
        <p:txBody>
          <a:bodyPr anchor="ctr">
            <a:normAutofit/>
          </a:bodyPr>
          <a:lstStyle>
            <a:lvl1pPr algn="dist">
              <a:lnSpc>
                <a:spcPct val="150000"/>
              </a:lnSpc>
              <a:defRPr sz="2800" baseline="0">
                <a:ln>
                  <a:solidFill>
                    <a:srgbClr val="30BBC3">
                      <a:alpha val="0"/>
                    </a:srgb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FORMAL</a:t>
            </a:r>
            <a:br>
              <a:rPr lang="en-US" dirty="0" smtClean="0"/>
            </a:br>
            <a:r>
              <a:rPr lang="en-US" dirty="0" smtClean="0"/>
              <a:t>MINT</a:t>
            </a:r>
            <a:br>
              <a:rPr lang="en-US" dirty="0" smtClean="0"/>
            </a:br>
            <a:r>
              <a:rPr lang="en-US" dirty="0" smtClean="0"/>
              <a:t>ADSTORE.TISTORY.COM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9" y="3775628"/>
            <a:ext cx="5266920" cy="310572"/>
          </a:xfrm>
        </p:spPr>
        <p:txBody>
          <a:bodyPr anchor="ctr">
            <a:norm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>
                <a:ln>
                  <a:solidFill>
                    <a:srgbClr val="30BBC3">
                      <a:alpha val="0"/>
                    </a:srgb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TEMPLATE TITLE TYPE 1</a:t>
            </a:r>
            <a:endParaRPr 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0" y="3577573"/>
            <a:ext cx="5590449" cy="0"/>
          </a:xfrm>
          <a:prstGeom prst="line">
            <a:avLst/>
          </a:prstGeom>
          <a:ln w="22225" cap="sq">
            <a:solidFill>
              <a:srgbClr val="30BBC3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6634" y="6371073"/>
            <a:ext cx="2176002" cy="365125"/>
          </a:xfrm>
        </p:spPr>
        <p:txBody>
          <a:bodyPr/>
          <a:lstStyle>
            <a:lvl1pPr algn="dist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ADSTORE.TISTORY.COM</a:t>
            </a:r>
            <a:endParaRPr lang="ko-KR" altLang="en-US" dirty="0"/>
          </a:p>
        </p:txBody>
      </p:sp>
      <p:sp>
        <p:nvSpPr>
          <p:cNvPr id="17" name="이등변 삼각형 16"/>
          <p:cNvSpPr/>
          <p:nvPr userDrawn="1"/>
        </p:nvSpPr>
        <p:spPr>
          <a:xfrm rot="5400000" flipH="1">
            <a:off x="220218" y="405934"/>
            <a:ext cx="1433770" cy="1433770"/>
          </a:xfrm>
          <a:prstGeom prst="triangle">
            <a:avLst>
              <a:gd name="adj" fmla="val 100000"/>
            </a:avLst>
          </a:prstGeom>
          <a:solidFill>
            <a:srgbClr val="30BBC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6806634" y="6325353"/>
            <a:ext cx="2176002" cy="0"/>
          </a:xfrm>
          <a:prstGeom prst="line">
            <a:avLst/>
          </a:prstGeom>
          <a:ln w="22225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06634" y="5875020"/>
            <a:ext cx="2175441" cy="400368"/>
          </a:xfrm>
        </p:spPr>
        <p:txBody>
          <a:bodyPr anchor="ctr">
            <a:noAutofit/>
          </a:bodyPr>
          <a:lstStyle>
            <a:lvl1pPr marL="0" indent="0" algn="dist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DESIGNED BY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51800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 userDrawn="1"/>
        </p:nvSpPr>
        <p:spPr>
          <a:xfrm>
            <a:off x="4081664" y="0"/>
            <a:ext cx="5062336" cy="68972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 18"/>
          <p:cNvSpPr/>
          <p:nvPr userDrawn="1"/>
        </p:nvSpPr>
        <p:spPr>
          <a:xfrm rot="5400000" flipH="1">
            <a:off x="-1102111" y="1066429"/>
            <a:ext cx="6250203" cy="4117347"/>
          </a:xfrm>
          <a:custGeom>
            <a:avLst/>
            <a:gdLst>
              <a:gd name="connsiteX0" fmla="*/ 6250203 w 6250203"/>
              <a:gd name="connsiteY0" fmla="*/ 1885929 h 4117347"/>
              <a:gd name="connsiteX1" fmla="*/ 6250203 w 6250203"/>
              <a:gd name="connsiteY1" fmla="*/ 1 h 4117347"/>
              <a:gd name="connsiteX2" fmla="*/ 6250203 w 6250203"/>
              <a:gd name="connsiteY2" fmla="*/ 0 h 4117347"/>
              <a:gd name="connsiteX3" fmla="*/ 4117347 w 6250203"/>
              <a:gd name="connsiteY3" fmla="*/ 0 h 4117347"/>
              <a:gd name="connsiteX4" fmla="*/ 0 w 6250203"/>
              <a:gd name="connsiteY4" fmla="*/ 4117347 h 4117347"/>
              <a:gd name="connsiteX5" fmla="*/ 2132857 w 6250203"/>
              <a:gd name="connsiteY5" fmla="*/ 4117347 h 4117347"/>
              <a:gd name="connsiteX6" fmla="*/ 4364275 w 6250203"/>
              <a:gd name="connsiteY6" fmla="*/ 1885929 h 411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0203" h="4117347">
                <a:moveTo>
                  <a:pt x="6250203" y="1885929"/>
                </a:moveTo>
                <a:lnTo>
                  <a:pt x="6250203" y="1"/>
                </a:lnTo>
                <a:lnTo>
                  <a:pt x="6250203" y="0"/>
                </a:lnTo>
                <a:lnTo>
                  <a:pt x="4117347" y="0"/>
                </a:lnTo>
                <a:lnTo>
                  <a:pt x="0" y="4117347"/>
                </a:lnTo>
                <a:lnTo>
                  <a:pt x="2132857" y="4117347"/>
                </a:lnTo>
                <a:lnTo>
                  <a:pt x="4364275" y="1885929"/>
                </a:lnTo>
                <a:close/>
              </a:path>
            </a:pathLst>
          </a:custGeom>
          <a:solidFill>
            <a:srgbClr val="30BBC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445" y="523507"/>
            <a:ext cx="3553333" cy="1325563"/>
          </a:xfrm>
        </p:spPr>
        <p:txBody>
          <a:bodyPr lIns="216000" rIns="216000">
            <a:normAutofit/>
          </a:bodyPr>
          <a:lstStyle>
            <a:lvl1pPr algn="dist">
              <a:defRPr sz="6000"/>
            </a:lvl1pPr>
          </a:lstStyle>
          <a:p>
            <a:r>
              <a:rPr lang="en-US" altLang="ko-KR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02" y="1292538"/>
            <a:ext cx="4087366" cy="5327911"/>
          </a:xfrm>
        </p:spPr>
        <p:txBody>
          <a:bodyPr anchor="b">
            <a:normAutofit/>
          </a:bodyPr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lvl1pPr>
          </a:lstStyle>
          <a:p>
            <a:pPr lvl="0"/>
            <a:r>
              <a:rPr lang="ko-KR" altLang="en-US" dirty="0" smtClean="0"/>
              <a:t>마스터 텍스트 스타일을 </a:t>
            </a:r>
            <a:r>
              <a:rPr lang="ko-KR" altLang="en-US" dirty="0" err="1" smtClean="0"/>
              <a:t>편집합니</a:t>
            </a:r>
            <a:endParaRPr lang="ko-KR" altLang="en-US" dirty="0" smtClean="0"/>
          </a:p>
        </p:txBody>
      </p:sp>
      <p:sp>
        <p:nvSpPr>
          <p:cNvPr id="10" name="이등변 삼각형 9"/>
          <p:cNvSpPr/>
          <p:nvPr userDrawn="1"/>
        </p:nvSpPr>
        <p:spPr>
          <a:xfrm rot="5400000" flipH="1">
            <a:off x="153444" y="523506"/>
            <a:ext cx="529230" cy="529230"/>
          </a:xfrm>
          <a:prstGeom prst="triangle">
            <a:avLst>
              <a:gd name="adj" fmla="val 100000"/>
            </a:avLst>
          </a:prstGeom>
          <a:solidFill>
            <a:srgbClr val="30BBC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이등변 삼각형 16"/>
          <p:cNvSpPr/>
          <p:nvPr userDrawn="1"/>
        </p:nvSpPr>
        <p:spPr>
          <a:xfrm rot="16200000" flipH="1">
            <a:off x="3132186" y="5908522"/>
            <a:ext cx="949132" cy="949824"/>
          </a:xfrm>
          <a:prstGeom prst="triangle">
            <a:avLst>
              <a:gd name="adj" fmla="val 100000"/>
            </a:avLst>
          </a:prstGeom>
          <a:solidFill>
            <a:srgbClr val="30BBC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742" y="6406683"/>
            <a:ext cx="2772074" cy="365125"/>
          </a:xfrm>
          <a:effectLst>
            <a:outerShdw blurRad="254000" dir="2700000" algn="tl" rotWithShape="0">
              <a:prstClr val="black">
                <a:alpha val="58000"/>
              </a:prstClr>
            </a:outerShdw>
          </a:effectLst>
        </p:spPr>
        <p:txBody>
          <a:bodyPr/>
          <a:lstStyle>
            <a:lvl1pPr algn="dist">
              <a:defRPr lang="en-US" altLang="ko-KR" sz="1100" kern="1200" baseline="0" dirty="0" smtClean="0">
                <a:ln>
                  <a:solidFill>
                    <a:srgbClr val="30BBC3">
                      <a:alpha val="0"/>
                    </a:srgb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ADSTORE.TISTORY.COM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0398" y="2581433"/>
            <a:ext cx="532365" cy="847567"/>
          </a:xfrm>
        </p:spPr>
        <p:txBody>
          <a:bodyPr lIns="0" tIns="0" rIns="0" bIns="0"/>
          <a:lstStyle>
            <a:lvl1pPr algn="r">
              <a:defRPr sz="2800">
                <a:solidFill>
                  <a:srgbClr val="30BBC3"/>
                </a:solidFill>
              </a:defRPr>
            </a:lvl1pPr>
          </a:lstStyle>
          <a:p>
            <a:fld id="{32BECC0A-D654-4E35-BE57-D2C411F9863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308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 userDrawn="1"/>
        </p:nvSpPr>
        <p:spPr>
          <a:xfrm>
            <a:off x="1329774" y="-8362"/>
            <a:ext cx="7814225" cy="6866361"/>
          </a:xfrm>
          <a:prstGeom prst="rect">
            <a:avLst/>
          </a:prstGeom>
          <a:solidFill>
            <a:schemeClr val="bg1">
              <a:alpha val="28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 spc="-50" baseline="0"/>
          </a:p>
        </p:txBody>
      </p:sp>
      <p:sp>
        <p:nvSpPr>
          <p:cNvPr id="22" name="직사각형 21"/>
          <p:cNvSpPr/>
          <p:nvPr userDrawn="1"/>
        </p:nvSpPr>
        <p:spPr>
          <a:xfrm>
            <a:off x="-3" y="-8361"/>
            <a:ext cx="1329776" cy="6866361"/>
          </a:xfrm>
          <a:prstGeom prst="rect">
            <a:avLst/>
          </a:prstGeom>
          <a:solidFill>
            <a:schemeClr val="bg1">
              <a:alpha val="80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20" name="자유형 19"/>
          <p:cNvSpPr/>
          <p:nvPr userDrawn="1"/>
        </p:nvSpPr>
        <p:spPr>
          <a:xfrm rot="10800000">
            <a:off x="-2" y="-8361"/>
            <a:ext cx="1329777" cy="2233363"/>
          </a:xfrm>
          <a:custGeom>
            <a:avLst/>
            <a:gdLst>
              <a:gd name="connsiteX0" fmla="*/ 1329777 w 1329777"/>
              <a:gd name="connsiteY0" fmla="*/ 2233363 h 2233363"/>
              <a:gd name="connsiteX1" fmla="*/ 0 w 1329777"/>
              <a:gd name="connsiteY1" fmla="*/ 2233363 h 2233363"/>
              <a:gd name="connsiteX2" fmla="*/ 0 w 1329777"/>
              <a:gd name="connsiteY2" fmla="*/ 1326800 h 2233363"/>
              <a:gd name="connsiteX3" fmla="*/ 1329777 w 1329777"/>
              <a:gd name="connsiteY3" fmla="*/ 0 h 2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9777" h="2233363">
                <a:moveTo>
                  <a:pt x="1329777" y="2233363"/>
                </a:moveTo>
                <a:lnTo>
                  <a:pt x="0" y="2233363"/>
                </a:lnTo>
                <a:lnTo>
                  <a:pt x="0" y="1326800"/>
                </a:lnTo>
                <a:lnTo>
                  <a:pt x="1329777" y="0"/>
                </a:lnTo>
                <a:close/>
              </a:path>
            </a:pathLst>
          </a:custGeom>
          <a:solidFill>
            <a:srgbClr val="30BBC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3" hasCustomPrompt="1"/>
          </p:nvPr>
        </p:nvSpPr>
        <p:spPr>
          <a:xfrm>
            <a:off x="93415" y="104775"/>
            <a:ext cx="1040060" cy="1135356"/>
          </a:xfrm>
          <a:noFill/>
          <a:ln w="50800" cap="sq">
            <a:solidFill>
              <a:schemeClr val="bg1"/>
            </a:solidFill>
            <a:miter lim="800000"/>
          </a:ln>
        </p:spPr>
        <p:txBody>
          <a:bodyPr anchor="ctr">
            <a:noAutofit/>
          </a:bodyPr>
          <a:lstStyle>
            <a:lvl1pPr marL="0" indent="0" algn="dist">
              <a:lnSpc>
                <a:spcPct val="150000"/>
              </a:lnSpc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FORMAL</a:t>
            </a:r>
          </a:p>
          <a:p>
            <a:pPr lvl="0"/>
            <a:r>
              <a:rPr lang="en-US" altLang="ko-KR" dirty="0" smtClean="0"/>
              <a:t>MINT</a:t>
            </a:r>
          </a:p>
          <a:p>
            <a:pPr lvl="0"/>
            <a:r>
              <a:rPr lang="en-US" altLang="ko-KR" dirty="0" smtClean="0"/>
              <a:t>ADSTORE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600" y="1359264"/>
            <a:ext cx="7499095" cy="531009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spc="-50" baseline="0">
                <a:ln>
                  <a:solidFill>
                    <a:srgbClr val="30BBC3">
                      <a:alpha val="0"/>
                    </a:srgbClr>
                  </a:solidFill>
                </a:ln>
              </a:defRPr>
            </a:lvl1pPr>
            <a:lvl2pPr>
              <a:lnSpc>
                <a:spcPct val="150000"/>
              </a:lnSpc>
              <a:defRPr sz="1800" spc="-50" baseline="0">
                <a:ln>
                  <a:solidFill>
                    <a:srgbClr val="30BBC3">
                      <a:alpha val="0"/>
                    </a:srgbClr>
                  </a:solidFill>
                </a:ln>
              </a:defRPr>
            </a:lvl2pPr>
            <a:lvl3pPr>
              <a:lnSpc>
                <a:spcPct val="150000"/>
              </a:lnSpc>
              <a:defRPr sz="1600" spc="-50" baseline="0">
                <a:ln>
                  <a:solidFill>
                    <a:srgbClr val="30BBC3">
                      <a:alpha val="0"/>
                    </a:srgbClr>
                  </a:solidFill>
                </a:ln>
              </a:defRPr>
            </a:lvl3pPr>
            <a:lvl4pPr>
              <a:lnSpc>
                <a:spcPct val="150000"/>
              </a:lnSpc>
              <a:defRPr sz="1400" spc="-50" baseline="0">
                <a:ln>
                  <a:solidFill>
                    <a:srgbClr val="30BBC3">
                      <a:alpha val="0"/>
                    </a:srgbClr>
                  </a:solidFill>
                </a:ln>
              </a:defRPr>
            </a:lvl4pPr>
            <a:lvl5pPr>
              <a:lnSpc>
                <a:spcPct val="150000"/>
              </a:lnSpc>
              <a:defRPr sz="1400" spc="-50" baseline="0">
                <a:ln>
                  <a:solidFill>
                    <a:srgbClr val="30BBC3">
                      <a:alpha val="0"/>
                    </a:srgbClr>
                  </a:solidFill>
                </a:ln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92934" y="199147"/>
            <a:ext cx="2151066" cy="250250"/>
          </a:xfrm>
        </p:spPr>
        <p:txBody>
          <a:bodyPr/>
          <a:lstStyle>
            <a:lvl1pPr algn="dist">
              <a:defRPr sz="800"/>
            </a:lvl1pPr>
          </a:lstStyle>
          <a:p>
            <a:r>
              <a:rPr lang="en-US" altLang="ko-KR" dirty="0" smtClean="0"/>
              <a:t>ADSTORE.TISTORY.COM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1974" y="478921"/>
            <a:ext cx="764169" cy="365125"/>
          </a:xfrm>
        </p:spPr>
        <p:txBody>
          <a:bodyPr/>
          <a:lstStyle>
            <a:lvl1pPr algn="r">
              <a:defRPr sz="1400">
                <a:solidFill>
                  <a:srgbClr val="30BBC3"/>
                </a:solidFill>
              </a:defRPr>
            </a:lvl1pPr>
          </a:lstStyle>
          <a:p>
            <a:fld id="{32BECC0A-D654-4E35-BE57-D2C411F9863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이등변 삼각형 6"/>
          <p:cNvSpPr/>
          <p:nvPr userDrawn="1"/>
        </p:nvSpPr>
        <p:spPr>
          <a:xfrm rot="10800000" flipH="1">
            <a:off x="937965" y="72147"/>
            <a:ext cx="235223" cy="235223"/>
          </a:xfrm>
          <a:prstGeom prst="triangle">
            <a:avLst>
              <a:gd name="adj" fmla="val 100000"/>
            </a:avLst>
          </a:prstGeom>
          <a:solidFill>
            <a:srgbClr val="30BBC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803" y="180975"/>
            <a:ext cx="5366454" cy="546770"/>
          </a:xfrm>
        </p:spPr>
        <p:txBody>
          <a:bodyPr>
            <a:noAutofit/>
          </a:bodyPr>
          <a:lstStyle>
            <a:lvl1pPr>
              <a:defRPr sz="2800" spc="-50" baseline="0">
                <a:ln>
                  <a:solidFill>
                    <a:srgbClr val="30BBC3">
                      <a:alpha val="0"/>
                    </a:srgbClr>
                  </a:solidFill>
                </a:ln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1306538" y="878240"/>
            <a:ext cx="7837462" cy="0"/>
          </a:xfrm>
          <a:prstGeom prst="line">
            <a:avLst/>
          </a:prstGeom>
          <a:ln w="22225" cap="sq">
            <a:solidFill>
              <a:srgbClr val="30BBC3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텍스트 개체 틀 24"/>
          <p:cNvSpPr>
            <a:spLocks noGrp="1"/>
          </p:cNvSpPr>
          <p:nvPr>
            <p:ph type="body" sz="quarter" idx="14"/>
          </p:nvPr>
        </p:nvSpPr>
        <p:spPr>
          <a:xfrm>
            <a:off x="1498645" y="914716"/>
            <a:ext cx="7645354" cy="267908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1400" spc="-50" baseline="0">
                <a:ln>
                  <a:solidFill>
                    <a:srgbClr val="30BBC3">
                      <a:alpha val="0"/>
                    </a:srgbClr>
                  </a:solidFill>
                </a:ln>
                <a:solidFill>
                  <a:srgbClr val="1D9D98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02993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 userDrawn="1"/>
        </p:nvSpPr>
        <p:spPr>
          <a:xfrm>
            <a:off x="1329774" y="-8362"/>
            <a:ext cx="7814225" cy="6866361"/>
          </a:xfrm>
          <a:prstGeom prst="rect">
            <a:avLst/>
          </a:prstGeom>
          <a:solidFill>
            <a:schemeClr val="bg1">
              <a:alpha val="5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 spc="-50" baseline="0"/>
          </a:p>
        </p:txBody>
      </p:sp>
      <p:sp>
        <p:nvSpPr>
          <p:cNvPr id="13" name="직사각형 12"/>
          <p:cNvSpPr/>
          <p:nvPr userDrawn="1"/>
        </p:nvSpPr>
        <p:spPr>
          <a:xfrm>
            <a:off x="1331640" y="0"/>
            <a:ext cx="7812360" cy="1240131"/>
          </a:xfrm>
          <a:prstGeom prst="rect">
            <a:avLst/>
          </a:prstGeom>
          <a:solidFill>
            <a:srgbClr val="414141">
              <a:alpha val="61000"/>
            </a:srgbClr>
          </a:solidFill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ko-KR" altLang="en-US" sz="1400" b="1" spc="-50">
              <a:ln>
                <a:solidFill>
                  <a:srgbClr val="30BBC3">
                    <a:alpha val="0"/>
                  </a:srgbClr>
                </a:solidFill>
              </a:ln>
              <a:solidFill>
                <a:srgbClr val="EEF6EB"/>
              </a:solidFill>
              <a:latin typeface="+mn-ea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-3" y="-8361"/>
            <a:ext cx="1329776" cy="6866361"/>
          </a:xfrm>
          <a:prstGeom prst="rect">
            <a:avLst/>
          </a:prstGeom>
          <a:solidFill>
            <a:schemeClr val="bg1">
              <a:alpha val="89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20" name="자유형 19"/>
          <p:cNvSpPr/>
          <p:nvPr userDrawn="1"/>
        </p:nvSpPr>
        <p:spPr>
          <a:xfrm rot="10800000">
            <a:off x="-2" y="-8361"/>
            <a:ext cx="1329777" cy="2233363"/>
          </a:xfrm>
          <a:custGeom>
            <a:avLst/>
            <a:gdLst>
              <a:gd name="connsiteX0" fmla="*/ 1329777 w 1329777"/>
              <a:gd name="connsiteY0" fmla="*/ 2233363 h 2233363"/>
              <a:gd name="connsiteX1" fmla="*/ 0 w 1329777"/>
              <a:gd name="connsiteY1" fmla="*/ 2233363 h 2233363"/>
              <a:gd name="connsiteX2" fmla="*/ 0 w 1329777"/>
              <a:gd name="connsiteY2" fmla="*/ 1326800 h 2233363"/>
              <a:gd name="connsiteX3" fmla="*/ 1329777 w 1329777"/>
              <a:gd name="connsiteY3" fmla="*/ 0 h 2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9777" h="2233363">
                <a:moveTo>
                  <a:pt x="1329777" y="2233363"/>
                </a:moveTo>
                <a:lnTo>
                  <a:pt x="0" y="2233363"/>
                </a:lnTo>
                <a:lnTo>
                  <a:pt x="0" y="1326800"/>
                </a:lnTo>
                <a:lnTo>
                  <a:pt x="1329777" y="0"/>
                </a:lnTo>
                <a:close/>
              </a:path>
            </a:pathLst>
          </a:custGeom>
          <a:solidFill>
            <a:srgbClr val="30BBC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3" hasCustomPrompt="1"/>
          </p:nvPr>
        </p:nvSpPr>
        <p:spPr>
          <a:xfrm>
            <a:off x="93415" y="104775"/>
            <a:ext cx="1040060" cy="1135356"/>
          </a:xfrm>
          <a:noFill/>
          <a:ln w="50800" cap="sq">
            <a:solidFill>
              <a:schemeClr val="bg1"/>
            </a:solidFill>
            <a:miter lim="800000"/>
          </a:ln>
        </p:spPr>
        <p:txBody>
          <a:bodyPr anchor="ctr">
            <a:noAutofit/>
          </a:bodyPr>
          <a:lstStyle>
            <a:lvl1pPr marL="0" indent="0" algn="dist">
              <a:lnSpc>
                <a:spcPct val="150000"/>
              </a:lnSpc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FORMAL</a:t>
            </a:r>
          </a:p>
          <a:p>
            <a:pPr lvl="0"/>
            <a:r>
              <a:rPr lang="en-US" altLang="ko-KR" dirty="0" smtClean="0"/>
              <a:t>MINT</a:t>
            </a:r>
          </a:p>
          <a:p>
            <a:pPr lvl="0"/>
            <a:r>
              <a:rPr lang="en-US" altLang="ko-KR" dirty="0" smtClean="0"/>
              <a:t>ADSTORE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600" y="1359264"/>
            <a:ext cx="7499095" cy="531009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spc="-50" baseline="0">
                <a:ln>
                  <a:solidFill>
                    <a:srgbClr val="30BBC3">
                      <a:alpha val="0"/>
                    </a:srgbClr>
                  </a:solidFill>
                </a:ln>
                <a:solidFill>
                  <a:srgbClr val="EEF6EB"/>
                </a:solidFill>
              </a:defRPr>
            </a:lvl1pPr>
            <a:lvl2pPr>
              <a:lnSpc>
                <a:spcPct val="150000"/>
              </a:lnSpc>
              <a:defRPr sz="1800" spc="-50" baseline="0">
                <a:ln>
                  <a:solidFill>
                    <a:srgbClr val="30BBC3">
                      <a:alpha val="0"/>
                    </a:srgbClr>
                  </a:solidFill>
                </a:ln>
                <a:solidFill>
                  <a:srgbClr val="EEF6EB"/>
                </a:solidFill>
              </a:defRPr>
            </a:lvl2pPr>
            <a:lvl3pPr>
              <a:lnSpc>
                <a:spcPct val="150000"/>
              </a:lnSpc>
              <a:defRPr sz="1600" spc="-50" baseline="0">
                <a:ln>
                  <a:solidFill>
                    <a:srgbClr val="30BBC3">
                      <a:alpha val="0"/>
                    </a:srgbClr>
                  </a:solidFill>
                </a:ln>
                <a:solidFill>
                  <a:srgbClr val="EEF6EB"/>
                </a:solidFill>
              </a:defRPr>
            </a:lvl3pPr>
            <a:lvl4pPr>
              <a:lnSpc>
                <a:spcPct val="150000"/>
              </a:lnSpc>
              <a:defRPr sz="1400" spc="-50" baseline="0">
                <a:ln>
                  <a:solidFill>
                    <a:srgbClr val="30BBC3">
                      <a:alpha val="0"/>
                    </a:srgbClr>
                  </a:solidFill>
                </a:ln>
                <a:solidFill>
                  <a:srgbClr val="EEF6EB"/>
                </a:solidFill>
              </a:defRPr>
            </a:lvl4pPr>
            <a:lvl5pPr>
              <a:lnSpc>
                <a:spcPct val="150000"/>
              </a:lnSpc>
              <a:defRPr sz="1400" spc="-50" baseline="0">
                <a:ln>
                  <a:solidFill>
                    <a:srgbClr val="30BBC3">
                      <a:alpha val="0"/>
                    </a:srgbClr>
                  </a:solidFill>
                </a:ln>
                <a:solidFill>
                  <a:srgbClr val="EEF6EB"/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92934" y="199147"/>
            <a:ext cx="2151066" cy="250250"/>
          </a:xfrm>
        </p:spPr>
        <p:txBody>
          <a:bodyPr/>
          <a:lstStyle>
            <a:lvl1pPr algn="dist">
              <a:defRPr sz="800">
                <a:solidFill>
                  <a:srgbClr val="EEF6EB"/>
                </a:solidFill>
              </a:defRPr>
            </a:lvl1pPr>
          </a:lstStyle>
          <a:p>
            <a:r>
              <a:rPr lang="en-US" altLang="ko-KR" smtClean="0"/>
              <a:t>ADSTORE.TISTORY.COM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1974" y="478921"/>
            <a:ext cx="764169" cy="365125"/>
          </a:xfrm>
        </p:spPr>
        <p:txBody>
          <a:bodyPr/>
          <a:lstStyle>
            <a:lvl1pPr algn="r">
              <a:defRPr sz="1400">
                <a:solidFill>
                  <a:srgbClr val="EEF6EB"/>
                </a:solidFill>
              </a:defRPr>
            </a:lvl1pPr>
          </a:lstStyle>
          <a:p>
            <a:fld id="{32BECC0A-D654-4E35-BE57-D2C411F9863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이등변 삼각형 6"/>
          <p:cNvSpPr/>
          <p:nvPr userDrawn="1"/>
        </p:nvSpPr>
        <p:spPr>
          <a:xfrm rot="10800000" flipH="1">
            <a:off x="937965" y="72147"/>
            <a:ext cx="235223" cy="235223"/>
          </a:xfrm>
          <a:prstGeom prst="triangle">
            <a:avLst>
              <a:gd name="adj" fmla="val 100000"/>
            </a:avLst>
          </a:prstGeom>
          <a:solidFill>
            <a:srgbClr val="30BBC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803" y="180975"/>
            <a:ext cx="5366454" cy="546770"/>
          </a:xfrm>
        </p:spPr>
        <p:txBody>
          <a:bodyPr>
            <a:noAutofit/>
          </a:bodyPr>
          <a:lstStyle>
            <a:lvl1pPr>
              <a:defRPr sz="2800" spc="-50" baseline="0">
                <a:ln>
                  <a:solidFill>
                    <a:srgbClr val="30BBC3">
                      <a:alpha val="0"/>
                    </a:srgbClr>
                  </a:solidFill>
                </a:ln>
                <a:solidFill>
                  <a:srgbClr val="EEF6EB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1306538" y="878240"/>
            <a:ext cx="7837462" cy="0"/>
          </a:xfrm>
          <a:prstGeom prst="line">
            <a:avLst/>
          </a:prstGeom>
          <a:ln w="22225" cap="sq">
            <a:solidFill>
              <a:srgbClr val="30BBC3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텍스트 개체 틀 24"/>
          <p:cNvSpPr>
            <a:spLocks noGrp="1"/>
          </p:cNvSpPr>
          <p:nvPr>
            <p:ph type="body" sz="quarter" idx="14"/>
          </p:nvPr>
        </p:nvSpPr>
        <p:spPr>
          <a:xfrm>
            <a:off x="1498645" y="914716"/>
            <a:ext cx="7645354" cy="267908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1400" spc="-50" baseline="0">
                <a:ln>
                  <a:solidFill>
                    <a:srgbClr val="30BBC3">
                      <a:alpha val="0"/>
                    </a:srgbClr>
                  </a:solidFill>
                </a:ln>
                <a:solidFill>
                  <a:srgbClr val="EEF6EB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5652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D5D5D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D5D5D"/>
                </a:solidFill>
              </a:defRPr>
            </a:lvl1pPr>
          </a:lstStyle>
          <a:p>
            <a:r>
              <a:rPr lang="en-US" altLang="ko-KR" smtClean="0"/>
              <a:t>ADSTORE.TISTORY.COM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D5D5D"/>
                </a:solidFill>
              </a:defRPr>
            </a:lvl1pPr>
          </a:lstStyle>
          <a:p>
            <a:fld id="{32BECC0A-D654-4E35-BE57-D2C411F986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20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3" r:id="rId3"/>
    <p:sldLayoutId id="2147483655" r:id="rId4"/>
    <p:sldLayoutId id="2147483656" r:id="rId5"/>
  </p:sldLayoutIdLst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rgbClr val="5D5D5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D5D5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D5D5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D5D5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5D5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5D5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 t="-4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effectLst>
            <a:outerShdw blurRad="228600" algn="tl" rotWithShape="0">
              <a:prstClr val="black">
                <a:alpha val="28000"/>
              </a:prstClr>
            </a:outerShdw>
          </a:effectLst>
        </p:spPr>
        <p:txBody>
          <a:bodyPr>
            <a:noAutofit/>
          </a:bodyPr>
          <a:lstStyle/>
          <a:p>
            <a:pPr algn="dist"/>
            <a:r>
              <a:rPr lang="en-US" altLang="ko-KR" sz="5400" dirty="0" smtClean="0"/>
              <a:t>FORMAL </a:t>
            </a:r>
            <a:br>
              <a:rPr lang="en-US" altLang="ko-KR" sz="5400" dirty="0" smtClean="0"/>
            </a:br>
            <a:r>
              <a:rPr lang="en-US" altLang="ko-KR" sz="5400" dirty="0" smtClean="0"/>
              <a:t>MINT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2400" dirty="0" smtClean="0"/>
              <a:t>ADSTORE.TISTORY.COM</a:t>
            </a:r>
            <a:endParaRPr lang="ko-KR" altLang="en-US" sz="4000" dirty="0"/>
          </a:p>
        </p:txBody>
      </p:sp>
      <p:sp>
        <p:nvSpPr>
          <p:cNvPr id="15" name="부제목 1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1200" dirty="0" smtClean="0"/>
              <a:t>TEMPLATE TITLE TYPE 1</a:t>
            </a:r>
            <a:endParaRPr lang="ko-KR" altLang="en-US" sz="12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ADSTORE.TISTORY.COM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DESIGNED BY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83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dist"/>
            <a:r>
              <a:rPr lang="en-US" altLang="ko-KR" sz="5400" dirty="0" smtClean="0"/>
              <a:t>FORMAL </a:t>
            </a:r>
            <a:br>
              <a:rPr lang="en-US" altLang="ko-KR" sz="5400" dirty="0" smtClean="0"/>
            </a:br>
            <a:r>
              <a:rPr lang="en-US" altLang="ko-KR" sz="5400" dirty="0" smtClean="0"/>
              <a:t>MINT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400" dirty="0" smtClean="0"/>
              <a:t>ADSTORE.TISTORY.COM</a:t>
            </a:r>
            <a:endParaRPr lang="ko-KR" altLang="en-US" sz="4000" dirty="0"/>
          </a:p>
        </p:txBody>
      </p:sp>
      <p:sp>
        <p:nvSpPr>
          <p:cNvPr id="15" name="부제목 1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1200" dirty="0" smtClean="0"/>
              <a:t>TEMPLATE TITLE TYPE </a:t>
            </a:r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DESIGNED </a:t>
            </a:r>
            <a:r>
              <a:rPr lang="en-US" altLang="ko-KR" dirty="0" smtClean="0"/>
              <a:t>BY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ko-KR" dirty="0" smtClean="0"/>
              <a:t>ADSTORE.TISTORY.COM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00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dist"/>
            <a:r>
              <a:rPr lang="en-US" altLang="ko-KR" sz="5400" dirty="0" smtClean="0"/>
              <a:t>FORMAL </a:t>
            </a:r>
            <a:br>
              <a:rPr lang="en-US" altLang="ko-KR" sz="5400" dirty="0" smtClean="0"/>
            </a:br>
            <a:r>
              <a:rPr lang="en-US" altLang="ko-KR" sz="5400" dirty="0" smtClean="0"/>
              <a:t>MINT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400" dirty="0" smtClean="0"/>
              <a:t>ADSTORE.TISTORY.COM</a:t>
            </a:r>
            <a:endParaRPr lang="ko-KR" altLang="en-US" sz="4000" dirty="0"/>
          </a:p>
        </p:txBody>
      </p:sp>
      <p:sp>
        <p:nvSpPr>
          <p:cNvPr id="15" name="부제목 1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1200" dirty="0" smtClean="0"/>
              <a:t>TEMPLATE TITLE TYPE </a:t>
            </a:r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ADSTORE.TISTORY.COM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DESIGNED </a:t>
            </a:r>
            <a:r>
              <a:rPr lang="en-US" altLang="ko-KR" dirty="0" smtClean="0"/>
              <a:t>BY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3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-35560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IND</a:t>
            </a:r>
            <a:r>
              <a:rPr lang="en-US" altLang="ko-KR" dirty="0" smtClean="0">
                <a:solidFill>
                  <a:schemeClr val="bg1"/>
                </a:solidFill>
              </a:rPr>
              <a:t>EX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424374" y="1292538"/>
            <a:ext cx="4087366" cy="5327911"/>
          </a:xfrm>
          <a:noFill/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ko-KR" altLang="en-US" sz="2200" dirty="0" smtClean="0"/>
              <a:t>심플한 </a:t>
            </a:r>
            <a:r>
              <a:rPr lang="ko-KR" altLang="en-US" sz="2200" dirty="0" err="1" smtClean="0"/>
              <a:t>레이어</a:t>
            </a:r>
            <a:r>
              <a:rPr lang="ko-KR" altLang="en-US" sz="2200" dirty="0" smtClean="0"/>
              <a:t> 구성하기</a:t>
            </a:r>
            <a:endParaRPr lang="en-US" altLang="ko-KR" sz="2200" dirty="0" smtClean="0"/>
          </a:p>
          <a:p>
            <a:pPr>
              <a:lnSpc>
                <a:spcPct val="200000"/>
              </a:lnSpc>
            </a:pPr>
            <a:r>
              <a:rPr lang="ko-KR" altLang="en-US" sz="2200" dirty="0" err="1" smtClean="0"/>
              <a:t>민트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컬러톤</a:t>
            </a:r>
            <a:r>
              <a:rPr lang="ko-KR" altLang="en-US" sz="2200" dirty="0" smtClean="0"/>
              <a:t> 입히기</a:t>
            </a:r>
            <a:endParaRPr lang="en-US" altLang="ko-KR" sz="2200" dirty="0" smtClean="0"/>
          </a:p>
          <a:p>
            <a:pPr>
              <a:lnSpc>
                <a:spcPct val="200000"/>
              </a:lnSpc>
            </a:pPr>
            <a:r>
              <a:rPr lang="ko-KR" altLang="en-US" sz="2200" dirty="0" err="1" smtClean="0"/>
              <a:t>마법같은</a:t>
            </a:r>
            <a:r>
              <a:rPr lang="ko-KR" altLang="en-US" sz="2200" dirty="0" smtClean="0"/>
              <a:t> 표지 만들기</a:t>
            </a:r>
            <a:endParaRPr lang="en-US" altLang="ko-KR" sz="2200" dirty="0" smtClean="0"/>
          </a:p>
          <a:p>
            <a:pPr>
              <a:lnSpc>
                <a:spcPct val="200000"/>
              </a:lnSpc>
            </a:pPr>
            <a:r>
              <a:rPr lang="ko-KR" altLang="en-US" sz="2200" dirty="0" smtClean="0"/>
              <a:t>강좌 및 </a:t>
            </a:r>
            <a:r>
              <a:rPr lang="ko-KR" altLang="en-US" sz="2200" dirty="0" err="1" smtClean="0"/>
              <a:t>디자인팁</a:t>
            </a:r>
            <a:endParaRPr lang="en-US" altLang="ko-KR" sz="2200" dirty="0" smtClean="0"/>
          </a:p>
          <a:p>
            <a:pPr>
              <a:lnSpc>
                <a:spcPct val="200000"/>
              </a:lnSpc>
            </a:pPr>
            <a:r>
              <a:rPr lang="en-US" altLang="ko-KR" sz="2200" dirty="0" smtClean="0"/>
              <a:t>ADSTORE.TISTORY.COM</a:t>
            </a:r>
            <a:endParaRPr lang="en-US" altLang="ko-KR" sz="22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ADSTORE.TISTORY.COM</a:t>
            </a: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4086994" y="3543300"/>
            <a:ext cx="5076056" cy="3124820"/>
            <a:chOff x="4067944" y="3543300"/>
            <a:chExt cx="5076056" cy="3124820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4067944" y="5105710"/>
              <a:ext cx="5076056" cy="0"/>
            </a:xfrm>
            <a:prstGeom prst="line">
              <a:avLst/>
            </a:prstGeom>
            <a:ln w="15875" cap="sq">
              <a:solidFill>
                <a:schemeClr val="bg1">
                  <a:lumMod val="85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4067944" y="3543300"/>
              <a:ext cx="5076056" cy="0"/>
            </a:xfrm>
            <a:prstGeom prst="line">
              <a:avLst/>
            </a:prstGeom>
            <a:ln w="15875" cap="sq">
              <a:solidFill>
                <a:schemeClr val="bg1">
                  <a:lumMod val="85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4067944" y="4324505"/>
              <a:ext cx="5076056" cy="0"/>
            </a:xfrm>
            <a:prstGeom prst="line">
              <a:avLst/>
            </a:prstGeom>
            <a:ln w="15875" cap="sq">
              <a:solidFill>
                <a:schemeClr val="bg1">
                  <a:lumMod val="85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4067944" y="5886915"/>
              <a:ext cx="5076056" cy="0"/>
            </a:xfrm>
            <a:prstGeom prst="line">
              <a:avLst/>
            </a:prstGeom>
            <a:ln w="15875" cap="sq">
              <a:solidFill>
                <a:schemeClr val="bg1">
                  <a:lumMod val="85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4067944" y="6668120"/>
              <a:ext cx="5076056" cy="0"/>
            </a:xfrm>
            <a:prstGeom prst="line">
              <a:avLst/>
            </a:prstGeom>
            <a:ln w="15875" cap="sq">
              <a:solidFill>
                <a:schemeClr val="bg1">
                  <a:lumMod val="85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3416855" y="2581433"/>
            <a:ext cx="532365" cy="847567"/>
          </a:xfrm>
        </p:spPr>
        <p:txBody>
          <a:bodyPr/>
          <a:lstStyle/>
          <a:p>
            <a:fld id="{32BECC0A-D654-4E35-BE57-D2C411F9863F}" type="slidenum">
              <a:rPr lang="ko-KR" altLang="en-US" sz="4000" smtClean="0"/>
              <a:pPr/>
              <a:t>4</a:t>
            </a:fld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423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smtClean="0"/>
              <a:t>FORMAL</a:t>
            </a:r>
          </a:p>
          <a:p>
            <a:r>
              <a:rPr lang="en-US" altLang="ko-KR" smtClean="0"/>
              <a:t>MINT</a:t>
            </a:r>
          </a:p>
          <a:p>
            <a:r>
              <a:rPr lang="en-US" altLang="ko-KR" smtClean="0"/>
              <a:t>ADSTORE</a:t>
            </a:r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1619672" y="5229200"/>
            <a:ext cx="7378023" cy="1214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1200" dirty="0"/>
              <a:t>MY HEART IS RUNNING TO </a:t>
            </a:r>
            <a:r>
              <a:rPr lang="en-US" altLang="ko-KR" sz="1200" dirty="0" smtClean="0"/>
              <a:t>YOU</a:t>
            </a:r>
          </a:p>
          <a:p>
            <a:pPr marL="0" indent="0" algn="ctr">
              <a:buNone/>
            </a:pPr>
            <a:r>
              <a:rPr lang="en-US" altLang="ko-KR" sz="1200" dirty="0" smtClean="0"/>
              <a:t>EVERY SEC GETTING CLOSE TO YOU</a:t>
            </a:r>
          </a:p>
          <a:p>
            <a:pPr marL="0" indent="0" algn="ctr">
              <a:buNone/>
            </a:pPr>
            <a:r>
              <a:rPr lang="en-US" altLang="ko-KR" sz="1200" dirty="0" smtClean="0"/>
              <a:t>MY </a:t>
            </a:r>
            <a:r>
              <a:rPr lang="en-US" altLang="ko-KR" sz="1200" dirty="0"/>
              <a:t>HEART IS RUNNING TO </a:t>
            </a:r>
            <a:r>
              <a:rPr lang="en-US" altLang="ko-KR" sz="1200" dirty="0" smtClean="0"/>
              <a:t>YOU </a:t>
            </a:r>
            <a:r>
              <a:rPr lang="en-US" altLang="ko-KR" sz="1200" dirty="0" smtClean="0">
                <a:solidFill>
                  <a:srgbClr val="1D9D98"/>
                </a:solidFill>
              </a:rPr>
              <a:t> IT’S </a:t>
            </a:r>
            <a:r>
              <a:rPr lang="en-US" altLang="ko-KR" sz="1200" dirty="0">
                <a:solidFill>
                  <a:srgbClr val="1D9D98"/>
                </a:solidFill>
              </a:rPr>
              <a:t>GETTING CLOSE TO YOU</a:t>
            </a:r>
            <a:endParaRPr lang="ko-KR" altLang="en-US" sz="1200" dirty="0">
              <a:solidFill>
                <a:srgbClr val="1D9D98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ADSTORE.TISTORY.COM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latin typeface="+mn-ea"/>
                <a:ea typeface="+mn-ea"/>
              </a:rPr>
              <a:t>DESIGNED</a:t>
            </a:r>
            <a:r>
              <a:rPr lang="en-US" altLang="ko-KR" dirty="0" smtClean="0">
                <a:latin typeface="+mn-ea"/>
                <a:ea typeface="+mn-ea"/>
              </a:rPr>
              <a:t> </a:t>
            </a:r>
            <a:r>
              <a:rPr lang="en-US" altLang="ko-KR" sz="3200" dirty="0" smtClean="0">
                <a:latin typeface="+mn-ea"/>
                <a:ea typeface="+mn-ea"/>
              </a:rPr>
              <a:t>BY ADSTORE</a:t>
            </a:r>
            <a:endParaRPr lang="ko-KR" altLang="en-US" sz="3200" dirty="0">
              <a:latin typeface="+mn-ea"/>
              <a:ea typeface="+mn-ea"/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 sz="1400" b="1" smtClean="0">
                <a:latin typeface="+mn-ea"/>
              </a:rPr>
              <a:t>더 많은 템플릿을 </a:t>
            </a:r>
            <a:r>
              <a:rPr lang="en-US" altLang="ko-KR" sz="1400" b="1" smtClean="0">
                <a:latin typeface="+mn-ea"/>
              </a:rPr>
              <a:t>ADSTORE </a:t>
            </a:r>
            <a:r>
              <a:rPr lang="ko-KR" altLang="en-US" b="1" smtClean="0">
                <a:latin typeface="+mn-ea"/>
              </a:rPr>
              <a:t>페이스북 페이지 </a:t>
            </a:r>
            <a:r>
              <a:rPr lang="ko-KR" altLang="en-US" sz="1400" b="1" smtClean="0">
                <a:latin typeface="+mn-ea"/>
              </a:rPr>
              <a:t>에서 선택하세요  </a:t>
            </a:r>
            <a:r>
              <a:rPr lang="en-US" altLang="ko-KR" sz="1400" b="1" smtClean="0">
                <a:solidFill>
                  <a:srgbClr val="5D5D5D"/>
                </a:solidFill>
                <a:latin typeface="+mn-ea"/>
              </a:rPr>
              <a:t>:  FACEBOOK.COM/ADSTORETISTORY</a:t>
            </a:r>
            <a:endParaRPr lang="ko-KR" altLang="en-US" sz="1400" b="1" dirty="0">
              <a:solidFill>
                <a:srgbClr val="5D5D5D"/>
              </a:solidFill>
              <a:latin typeface="+mn-ea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79512" y="5796415"/>
            <a:ext cx="217190" cy="864095"/>
            <a:chOff x="251520" y="4662352"/>
            <a:chExt cx="504461" cy="2007007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4662352"/>
              <a:ext cx="504461" cy="504461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5413625"/>
              <a:ext cx="504461" cy="504461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6164898"/>
              <a:ext cx="504461" cy="504461"/>
            </a:xfrm>
            <a:prstGeom prst="rect">
              <a:avLst/>
            </a:prstGeom>
          </p:spPr>
        </p:pic>
      </p:grpSp>
      <p:sp>
        <p:nvSpPr>
          <p:cNvPr id="26" name="직사각형 25"/>
          <p:cNvSpPr/>
          <p:nvPr/>
        </p:nvSpPr>
        <p:spPr>
          <a:xfrm>
            <a:off x="-3" y="5796414"/>
            <a:ext cx="93418" cy="872945"/>
          </a:xfrm>
          <a:prstGeom prst="rect">
            <a:avLst/>
          </a:prstGeom>
          <a:solidFill>
            <a:srgbClr val="5D5D5D">
              <a:alpha val="64000"/>
            </a:srgb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27" name="텍스트 개체 틀 26"/>
          <p:cNvSpPr txBox="1">
            <a:spLocks/>
          </p:cNvSpPr>
          <p:nvPr/>
        </p:nvSpPr>
        <p:spPr>
          <a:xfrm>
            <a:off x="146304" y="4041813"/>
            <a:ext cx="1269870" cy="166964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1. ME YOU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1D9D98"/>
                </a:solidFill>
              </a:rPr>
              <a:t>2. WHO ARE YOU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3. BAE </a:t>
            </a:r>
            <a:r>
              <a:rPr lang="en-US" altLang="ko-KR" dirty="0" err="1" smtClean="0"/>
              <a:t>BAE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4. LOSER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5. </a:t>
            </a:r>
            <a:r>
              <a:rPr lang="en-US" altLang="ko-KR" dirty="0" err="1" smtClean="0"/>
              <a:t>QnA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-3" y="4005237"/>
            <a:ext cx="93418" cy="1791177"/>
          </a:xfrm>
          <a:prstGeom prst="rect">
            <a:avLst/>
          </a:prstGeom>
          <a:solidFill>
            <a:srgbClr val="30BBC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07" y="1669165"/>
            <a:ext cx="4968552" cy="3311073"/>
          </a:xfrm>
          <a:prstGeom prst="rect">
            <a:avLst/>
          </a:prstGeom>
          <a:ln w="50800" cap="sq">
            <a:solidFill>
              <a:srgbClr val="30BBC3"/>
            </a:solidFill>
            <a:miter lim="800000"/>
          </a:ln>
        </p:spPr>
      </p:pic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C0A-D654-4E35-BE57-D2C411F9863F}" type="slidenum">
              <a:rPr lang="ko-KR" altLang="en-US" sz="1800"/>
              <a:pPr/>
              <a:t>5</a:t>
            </a:fld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374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70000" sy="7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smtClean="0"/>
              <a:t>FORMAL</a:t>
            </a:r>
          </a:p>
          <a:p>
            <a:r>
              <a:rPr lang="en-US" altLang="ko-KR" smtClean="0"/>
              <a:t>MINT</a:t>
            </a:r>
          </a:p>
          <a:p>
            <a:r>
              <a:rPr lang="en-US" altLang="ko-KR" smtClean="0"/>
              <a:t>ADSTORE</a:t>
            </a:r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1498600" y="5445224"/>
            <a:ext cx="7499095" cy="122413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altLang="ko-KR" sz="1200" dirty="0"/>
              <a:t>MY HEART IS RUNNING TO </a:t>
            </a:r>
            <a:r>
              <a:rPr lang="en-US" altLang="ko-KR" sz="1200" dirty="0" smtClean="0"/>
              <a:t>YOU</a:t>
            </a:r>
          </a:p>
          <a:p>
            <a:pPr marL="0" indent="0" algn="r">
              <a:buNone/>
            </a:pPr>
            <a:r>
              <a:rPr lang="en-US" altLang="ko-KR" sz="1200" dirty="0" smtClean="0"/>
              <a:t>EVERY SEC GETTING CLOSE TO YOU</a:t>
            </a:r>
          </a:p>
          <a:p>
            <a:pPr marL="0" indent="0" algn="r">
              <a:buNone/>
            </a:pPr>
            <a:r>
              <a:rPr lang="en-US" altLang="ko-KR" sz="1200" dirty="0" smtClean="0"/>
              <a:t>MY </a:t>
            </a:r>
            <a:r>
              <a:rPr lang="en-US" altLang="ko-KR" sz="1200" dirty="0"/>
              <a:t>HEART IS RUNNING TO </a:t>
            </a:r>
            <a:r>
              <a:rPr lang="en-US" altLang="ko-KR" sz="1200" dirty="0" smtClean="0"/>
              <a:t>YOU </a:t>
            </a:r>
            <a:r>
              <a:rPr lang="en-US" altLang="ko-KR" sz="1200" dirty="0" smtClean="0">
                <a:solidFill>
                  <a:srgbClr val="1D9D98"/>
                </a:solidFill>
              </a:rPr>
              <a:t> IT’S </a:t>
            </a:r>
            <a:r>
              <a:rPr lang="en-US" altLang="ko-KR" sz="1200" dirty="0">
                <a:solidFill>
                  <a:srgbClr val="1D9D98"/>
                </a:solidFill>
              </a:rPr>
              <a:t>GETTING CLOSE TO YOU</a:t>
            </a:r>
            <a:endParaRPr lang="ko-KR" altLang="en-US" sz="1200" dirty="0">
              <a:solidFill>
                <a:srgbClr val="1D9D98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EF6EB"/>
                </a:solidFill>
              </a:rPr>
              <a:t>ADSTORE.TISTORY.COM</a:t>
            </a:r>
            <a:endParaRPr lang="en-US" dirty="0">
              <a:solidFill>
                <a:srgbClr val="EEF6EB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C0A-D654-4E35-BE57-D2C411F9863F}" type="slidenum">
              <a:rPr lang="ko-KR" altLang="en-US" sz="1800" smtClean="0"/>
              <a:pPr/>
              <a:t>6</a:t>
            </a:fld>
            <a:endParaRPr lang="ko-KR" altLang="en-US" sz="1800" dirty="0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effectLst>
            <a:outerShdw blurRad="419100" sx="102000" sy="102000" algn="ctr" rotWithShape="0">
              <a:prstClr val="black">
                <a:alpha val="73000"/>
              </a:prstClr>
            </a:outerShdw>
          </a:effectLst>
        </p:spPr>
        <p:txBody>
          <a:bodyPr/>
          <a:lstStyle/>
          <a:p>
            <a:r>
              <a:rPr lang="en-US" altLang="ko-KR" sz="3200" b="1" dirty="0" smtClean="0">
                <a:solidFill>
                  <a:srgbClr val="EEF6EB"/>
                </a:solidFill>
                <a:latin typeface="+mn-ea"/>
                <a:ea typeface="+mn-ea"/>
              </a:rPr>
              <a:t>DESIGNED</a:t>
            </a:r>
            <a:r>
              <a:rPr lang="en-US" altLang="ko-KR" b="1" dirty="0" smtClean="0">
                <a:solidFill>
                  <a:srgbClr val="EEF6EB"/>
                </a:solidFill>
                <a:latin typeface="+mn-ea"/>
                <a:ea typeface="+mn-ea"/>
              </a:rPr>
              <a:t> </a:t>
            </a:r>
            <a:r>
              <a:rPr lang="en-US" altLang="ko-KR" sz="3200" b="1" dirty="0" smtClean="0">
                <a:solidFill>
                  <a:srgbClr val="EEF6EB"/>
                </a:solidFill>
                <a:latin typeface="+mn-ea"/>
                <a:ea typeface="+mn-ea"/>
              </a:rPr>
              <a:t>BY ADSTORE</a:t>
            </a:r>
            <a:endParaRPr lang="ko-KR" altLang="en-US" sz="3200" b="1" dirty="0">
              <a:solidFill>
                <a:srgbClr val="EEF6EB"/>
              </a:solidFill>
              <a:latin typeface="+mn-ea"/>
              <a:ea typeface="+mn-ea"/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4"/>
          </p:nvPr>
        </p:nvSpPr>
        <p:spPr>
          <a:noFill/>
          <a:effectLst/>
        </p:spPr>
        <p:txBody>
          <a:bodyPr/>
          <a:lstStyle/>
          <a:p>
            <a:r>
              <a:rPr lang="ko-KR" altLang="en-US" sz="1400" b="1" dirty="0" smtClean="0">
                <a:solidFill>
                  <a:srgbClr val="EEF6EB"/>
                </a:solidFill>
                <a:latin typeface="+mn-ea"/>
              </a:rPr>
              <a:t>더 많은 템플릿을 </a:t>
            </a:r>
            <a:r>
              <a:rPr lang="en-US" altLang="ko-KR" sz="1400" b="1" dirty="0" smtClean="0">
                <a:solidFill>
                  <a:srgbClr val="EEF6EB"/>
                </a:solidFill>
                <a:latin typeface="+mn-ea"/>
              </a:rPr>
              <a:t>ADSTORE </a:t>
            </a:r>
            <a:r>
              <a:rPr lang="ko-KR" altLang="en-US" b="1" dirty="0" err="1" smtClean="0">
                <a:solidFill>
                  <a:srgbClr val="EEF6EB"/>
                </a:solidFill>
                <a:latin typeface="+mn-ea"/>
              </a:rPr>
              <a:t>페이스북</a:t>
            </a:r>
            <a:r>
              <a:rPr lang="ko-KR" altLang="en-US" b="1" dirty="0" smtClean="0">
                <a:solidFill>
                  <a:srgbClr val="EEF6EB"/>
                </a:solidFill>
                <a:latin typeface="+mn-ea"/>
              </a:rPr>
              <a:t> 페이지 </a:t>
            </a:r>
            <a:r>
              <a:rPr lang="ko-KR" altLang="en-US" sz="1400" b="1" dirty="0" smtClean="0">
                <a:solidFill>
                  <a:srgbClr val="EEF6EB"/>
                </a:solidFill>
                <a:latin typeface="+mn-ea"/>
              </a:rPr>
              <a:t>에서 선택하세요  </a:t>
            </a:r>
            <a:r>
              <a:rPr lang="en-US" altLang="ko-KR" sz="1400" b="1" dirty="0" smtClean="0">
                <a:solidFill>
                  <a:srgbClr val="EEF6EB"/>
                </a:solidFill>
                <a:latin typeface="+mn-ea"/>
              </a:rPr>
              <a:t>:  FACEBOOK.COM/ADSTORETISTORY</a:t>
            </a:r>
            <a:endParaRPr lang="ko-KR" altLang="en-US" sz="1400" b="1" dirty="0">
              <a:solidFill>
                <a:srgbClr val="EEF6EB"/>
              </a:solidFill>
              <a:latin typeface="+mn-ea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79512" y="5796415"/>
            <a:ext cx="217190" cy="864095"/>
            <a:chOff x="251520" y="4662352"/>
            <a:chExt cx="504461" cy="2007007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4662352"/>
              <a:ext cx="504461" cy="504461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5413625"/>
              <a:ext cx="504461" cy="504461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6164898"/>
              <a:ext cx="504461" cy="504461"/>
            </a:xfrm>
            <a:prstGeom prst="rect">
              <a:avLst/>
            </a:prstGeom>
          </p:spPr>
        </p:pic>
      </p:grpSp>
      <p:sp>
        <p:nvSpPr>
          <p:cNvPr id="26" name="직사각형 25"/>
          <p:cNvSpPr/>
          <p:nvPr/>
        </p:nvSpPr>
        <p:spPr>
          <a:xfrm>
            <a:off x="-3" y="5796414"/>
            <a:ext cx="93418" cy="872945"/>
          </a:xfrm>
          <a:prstGeom prst="rect">
            <a:avLst/>
          </a:prstGeom>
          <a:solidFill>
            <a:srgbClr val="5D5D5D">
              <a:alpha val="64000"/>
            </a:srgb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27" name="텍스트 개체 틀 26"/>
          <p:cNvSpPr txBox="1">
            <a:spLocks/>
          </p:cNvSpPr>
          <p:nvPr/>
        </p:nvSpPr>
        <p:spPr>
          <a:xfrm>
            <a:off x="146304" y="4041813"/>
            <a:ext cx="1269870" cy="166964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1. ME YOU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1D9D98"/>
                </a:solidFill>
              </a:rPr>
              <a:t>2. WHO ARE YOU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3. BAE </a:t>
            </a:r>
            <a:r>
              <a:rPr lang="en-US" altLang="ko-KR" dirty="0" err="1" smtClean="0"/>
              <a:t>BAE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4. LOSER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5. </a:t>
            </a:r>
            <a:r>
              <a:rPr lang="en-US" altLang="ko-KR" dirty="0" err="1" smtClean="0"/>
              <a:t>QnA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-3" y="4005237"/>
            <a:ext cx="93418" cy="1791177"/>
          </a:xfrm>
          <a:prstGeom prst="rect">
            <a:avLst/>
          </a:prstGeom>
          <a:solidFill>
            <a:srgbClr val="30BBC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56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Gobold"/>
        <a:ea typeface="나눔바른고딕"/>
        <a:cs typeface=""/>
      </a:majorFont>
      <a:minorFont>
        <a:latin typeface="Gobold"/>
        <a:ea typeface="나눔바른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166</Words>
  <Application>Microsoft Office PowerPoint</Application>
  <PresentationFormat>화면 슬라이드 쇼(4:3)</PresentationFormat>
  <Paragraphs>56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나눔바른고딕</vt:lpstr>
      <vt:lpstr>맑은 고딕</vt:lpstr>
      <vt:lpstr>Arial</vt:lpstr>
      <vt:lpstr>Gobold</vt:lpstr>
      <vt:lpstr>Wingdings</vt:lpstr>
      <vt:lpstr>Office 테마</vt:lpstr>
      <vt:lpstr>FORMAL  MINT ADSTORE.TISTORY.COM</vt:lpstr>
      <vt:lpstr>FORMAL  MINT ADSTORE.TISTORY.COM</vt:lpstr>
      <vt:lpstr>FORMAL  MINT ADSTORE.TISTORY.COM</vt:lpstr>
      <vt:lpstr>INDEX</vt:lpstr>
      <vt:lpstr>DESIGNED BY ADSTORE</vt:lpstr>
      <vt:lpstr>DESIGNED BY ADSTORE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Adstore.Tistory.com</dc:creator>
  <cp:lastModifiedBy>Adstore.Tistory.com</cp:lastModifiedBy>
  <cp:revision>32</cp:revision>
  <dcterms:created xsi:type="dcterms:W3CDTF">2015-05-15T05:45:54Z</dcterms:created>
  <dcterms:modified xsi:type="dcterms:W3CDTF">2015-05-15T16:08:29Z</dcterms:modified>
</cp:coreProperties>
</file>