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199313" cy="719931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7" userDrawn="1">
          <p15:clr>
            <a:srgbClr val="A4A3A4"/>
          </p15:clr>
        </p15:guide>
        <p15:guide id="2" pos="22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97BF"/>
    <a:srgbClr val="F28080"/>
    <a:srgbClr val="F2A0A0"/>
    <a:srgbClr val="F2F2F2"/>
    <a:srgbClr val="1C1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553" autoAdjust="0"/>
    <p:restoredTop sz="94660"/>
  </p:normalViewPr>
  <p:slideViewPr>
    <p:cSldViewPr>
      <p:cViewPr>
        <p:scale>
          <a:sx n="200" d="100"/>
          <a:sy n="200" d="100"/>
        </p:scale>
        <p:origin x="-90" y="-1374"/>
      </p:cViewPr>
      <p:guideLst>
        <p:guide orient="horz" pos="2267"/>
        <p:guide pos="226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E6B0-8948-474A-99B8-A85F031D60D1}" type="datetimeFigureOut">
              <a:rPr lang="ko-KR" altLang="en-US" smtClean="0"/>
              <a:t>2015-06-10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90B5-E28C-4AFE-B82E-0B40DDA25D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168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E6B0-8948-474A-99B8-A85F031D60D1}" type="datetimeFigureOut">
              <a:rPr lang="ko-KR" altLang="en-US" smtClean="0"/>
              <a:t>2015-06-10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90B5-E28C-4AFE-B82E-0B40DDA25D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403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E6B0-8948-474A-99B8-A85F031D60D1}" type="datetimeFigureOut">
              <a:rPr lang="ko-KR" altLang="en-US" smtClean="0"/>
              <a:t>2015-06-10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90B5-E28C-4AFE-B82E-0B40DDA25D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623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E6B0-8948-474A-99B8-A85F031D60D1}" type="datetimeFigureOut">
              <a:rPr lang="ko-KR" altLang="en-US" smtClean="0"/>
              <a:t>2015-06-10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90B5-E28C-4AFE-B82E-0B40DDA25D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111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E6B0-8948-474A-99B8-A85F031D60D1}" type="datetimeFigureOut">
              <a:rPr lang="ko-KR" altLang="en-US" smtClean="0"/>
              <a:t>2015-06-10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90B5-E28C-4AFE-B82E-0B40DDA25D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8107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E6B0-8948-474A-99B8-A85F031D60D1}" type="datetimeFigureOut">
              <a:rPr lang="ko-KR" altLang="en-US" smtClean="0"/>
              <a:t>2015-06-10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90B5-E28C-4AFE-B82E-0B40DDA25D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991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E6B0-8948-474A-99B8-A85F031D60D1}" type="datetimeFigureOut">
              <a:rPr lang="ko-KR" altLang="en-US" smtClean="0"/>
              <a:t>2015-06-10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90B5-E28C-4AFE-B82E-0B40DDA25D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4577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E6B0-8948-474A-99B8-A85F031D60D1}" type="datetimeFigureOut">
              <a:rPr lang="ko-KR" altLang="en-US" smtClean="0"/>
              <a:t>2015-06-10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90B5-E28C-4AFE-B82E-0B40DDA25D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8876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E6B0-8948-474A-99B8-A85F031D60D1}" type="datetimeFigureOut">
              <a:rPr lang="ko-KR" altLang="en-US" smtClean="0"/>
              <a:t>2015-06-10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90B5-E28C-4AFE-B82E-0B40DDA25D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494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E6B0-8948-474A-99B8-A85F031D60D1}" type="datetimeFigureOut">
              <a:rPr lang="ko-KR" altLang="en-US" smtClean="0"/>
              <a:t>2015-06-10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90B5-E28C-4AFE-B82E-0B40DDA25D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700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CE6B0-8948-474A-99B8-A85F031D60D1}" type="datetimeFigureOut">
              <a:rPr lang="ko-KR" altLang="en-US" smtClean="0"/>
              <a:t>2015-06-10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90B5-E28C-4AFE-B82E-0B40DDA25D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2171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CE6B0-8948-474A-99B8-A85F031D60D1}" type="datetimeFigureOut">
              <a:rPr lang="ko-KR" altLang="en-US" smtClean="0"/>
              <a:t>2015-06-10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F90B5-E28C-4AFE-B82E-0B40DDA25D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368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1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1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9000" contrast="27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3352" y="1079376"/>
            <a:ext cx="3542083" cy="3377477"/>
          </a:xfrm>
          <a:prstGeom prst="rect">
            <a:avLst/>
          </a:prstGeom>
        </p:spPr>
      </p:pic>
      <p:sp>
        <p:nvSpPr>
          <p:cNvPr id="33" name="자유형 32"/>
          <p:cNvSpPr/>
          <p:nvPr/>
        </p:nvSpPr>
        <p:spPr>
          <a:xfrm>
            <a:off x="-3533774" y="-3678629"/>
            <a:ext cx="10010774" cy="10010774"/>
          </a:xfrm>
          <a:custGeom>
            <a:avLst/>
            <a:gdLst>
              <a:gd name="connsiteX0" fmla="*/ 6552728 w 13105456"/>
              <a:gd name="connsiteY0" fmla="*/ 5150940 h 13105456"/>
              <a:gd name="connsiteX1" fmla="*/ 5150940 w 13105456"/>
              <a:gd name="connsiteY1" fmla="*/ 6552728 h 13105456"/>
              <a:gd name="connsiteX2" fmla="*/ 6552728 w 13105456"/>
              <a:gd name="connsiteY2" fmla="*/ 7954516 h 13105456"/>
              <a:gd name="connsiteX3" fmla="*/ 7954516 w 13105456"/>
              <a:gd name="connsiteY3" fmla="*/ 6552728 h 13105456"/>
              <a:gd name="connsiteX4" fmla="*/ 6552728 w 13105456"/>
              <a:gd name="connsiteY4" fmla="*/ 5150940 h 13105456"/>
              <a:gd name="connsiteX5" fmla="*/ 0 w 13105456"/>
              <a:gd name="connsiteY5" fmla="*/ 0 h 13105456"/>
              <a:gd name="connsiteX6" fmla="*/ 13105456 w 13105456"/>
              <a:gd name="connsiteY6" fmla="*/ 0 h 13105456"/>
              <a:gd name="connsiteX7" fmla="*/ 13105456 w 13105456"/>
              <a:gd name="connsiteY7" fmla="*/ 13105456 h 13105456"/>
              <a:gd name="connsiteX8" fmla="*/ 0 w 13105456"/>
              <a:gd name="connsiteY8" fmla="*/ 13105456 h 1310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05456" h="13105456">
                <a:moveTo>
                  <a:pt x="6552728" y="5150940"/>
                </a:moveTo>
                <a:cubicBezTo>
                  <a:pt x="5778542" y="5150940"/>
                  <a:pt x="5150940" y="5778542"/>
                  <a:pt x="5150940" y="6552728"/>
                </a:cubicBezTo>
                <a:cubicBezTo>
                  <a:pt x="5150940" y="7326914"/>
                  <a:pt x="5778542" y="7954516"/>
                  <a:pt x="6552728" y="7954516"/>
                </a:cubicBezTo>
                <a:cubicBezTo>
                  <a:pt x="7326914" y="7954516"/>
                  <a:pt x="7954516" y="7326914"/>
                  <a:pt x="7954516" y="6552728"/>
                </a:cubicBezTo>
                <a:cubicBezTo>
                  <a:pt x="7954516" y="5778542"/>
                  <a:pt x="7326914" y="5150940"/>
                  <a:pt x="6552728" y="5150940"/>
                </a:cubicBezTo>
                <a:close/>
                <a:moveTo>
                  <a:pt x="0" y="0"/>
                </a:moveTo>
                <a:lnTo>
                  <a:pt x="13105456" y="0"/>
                </a:lnTo>
                <a:lnTo>
                  <a:pt x="13105456" y="13105456"/>
                </a:lnTo>
                <a:lnTo>
                  <a:pt x="0" y="13105456"/>
                </a:lnTo>
                <a:close/>
              </a:path>
            </a:pathLst>
          </a:custGeom>
          <a:solidFill>
            <a:srgbClr val="F2A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32" name="자유형 31"/>
          <p:cNvSpPr/>
          <p:nvPr/>
        </p:nvSpPr>
        <p:spPr>
          <a:xfrm>
            <a:off x="-3876674" y="-4021529"/>
            <a:ext cx="10696574" cy="10696574"/>
          </a:xfrm>
          <a:custGeom>
            <a:avLst/>
            <a:gdLst>
              <a:gd name="connsiteX0" fmla="*/ 6552728 w 13105456"/>
              <a:gd name="connsiteY0" fmla="*/ 5150940 h 13105456"/>
              <a:gd name="connsiteX1" fmla="*/ 5150940 w 13105456"/>
              <a:gd name="connsiteY1" fmla="*/ 6552728 h 13105456"/>
              <a:gd name="connsiteX2" fmla="*/ 6552728 w 13105456"/>
              <a:gd name="connsiteY2" fmla="*/ 7954516 h 13105456"/>
              <a:gd name="connsiteX3" fmla="*/ 7954516 w 13105456"/>
              <a:gd name="connsiteY3" fmla="*/ 6552728 h 13105456"/>
              <a:gd name="connsiteX4" fmla="*/ 6552728 w 13105456"/>
              <a:gd name="connsiteY4" fmla="*/ 5150940 h 13105456"/>
              <a:gd name="connsiteX5" fmla="*/ 0 w 13105456"/>
              <a:gd name="connsiteY5" fmla="*/ 0 h 13105456"/>
              <a:gd name="connsiteX6" fmla="*/ 13105456 w 13105456"/>
              <a:gd name="connsiteY6" fmla="*/ 0 h 13105456"/>
              <a:gd name="connsiteX7" fmla="*/ 13105456 w 13105456"/>
              <a:gd name="connsiteY7" fmla="*/ 13105456 h 13105456"/>
              <a:gd name="connsiteX8" fmla="*/ 0 w 13105456"/>
              <a:gd name="connsiteY8" fmla="*/ 13105456 h 1310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05456" h="13105456">
                <a:moveTo>
                  <a:pt x="6552728" y="5150940"/>
                </a:moveTo>
                <a:cubicBezTo>
                  <a:pt x="5778542" y="5150940"/>
                  <a:pt x="5150940" y="5778542"/>
                  <a:pt x="5150940" y="6552728"/>
                </a:cubicBezTo>
                <a:cubicBezTo>
                  <a:pt x="5150940" y="7326914"/>
                  <a:pt x="5778542" y="7954516"/>
                  <a:pt x="6552728" y="7954516"/>
                </a:cubicBezTo>
                <a:cubicBezTo>
                  <a:pt x="7326914" y="7954516"/>
                  <a:pt x="7954516" y="7326914"/>
                  <a:pt x="7954516" y="6552728"/>
                </a:cubicBezTo>
                <a:cubicBezTo>
                  <a:pt x="7954516" y="5778542"/>
                  <a:pt x="7326914" y="5150940"/>
                  <a:pt x="6552728" y="5150940"/>
                </a:cubicBezTo>
                <a:close/>
                <a:moveTo>
                  <a:pt x="0" y="0"/>
                </a:moveTo>
                <a:lnTo>
                  <a:pt x="13105456" y="0"/>
                </a:lnTo>
                <a:lnTo>
                  <a:pt x="13105456" y="13105456"/>
                </a:lnTo>
                <a:lnTo>
                  <a:pt x="0" y="13105456"/>
                </a:lnTo>
                <a:close/>
              </a:path>
            </a:pathLst>
          </a:custGeom>
          <a:solidFill>
            <a:srgbClr val="F2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31" name="자유형 30"/>
          <p:cNvSpPr/>
          <p:nvPr/>
        </p:nvSpPr>
        <p:spPr>
          <a:xfrm>
            <a:off x="-4124324" y="-4269179"/>
            <a:ext cx="11191874" cy="11191874"/>
          </a:xfrm>
          <a:custGeom>
            <a:avLst/>
            <a:gdLst>
              <a:gd name="connsiteX0" fmla="*/ 6552728 w 13105456"/>
              <a:gd name="connsiteY0" fmla="*/ 5150940 h 13105456"/>
              <a:gd name="connsiteX1" fmla="*/ 5150940 w 13105456"/>
              <a:gd name="connsiteY1" fmla="*/ 6552728 h 13105456"/>
              <a:gd name="connsiteX2" fmla="*/ 6552728 w 13105456"/>
              <a:gd name="connsiteY2" fmla="*/ 7954516 h 13105456"/>
              <a:gd name="connsiteX3" fmla="*/ 7954516 w 13105456"/>
              <a:gd name="connsiteY3" fmla="*/ 6552728 h 13105456"/>
              <a:gd name="connsiteX4" fmla="*/ 6552728 w 13105456"/>
              <a:gd name="connsiteY4" fmla="*/ 5150940 h 13105456"/>
              <a:gd name="connsiteX5" fmla="*/ 0 w 13105456"/>
              <a:gd name="connsiteY5" fmla="*/ 0 h 13105456"/>
              <a:gd name="connsiteX6" fmla="*/ 13105456 w 13105456"/>
              <a:gd name="connsiteY6" fmla="*/ 0 h 13105456"/>
              <a:gd name="connsiteX7" fmla="*/ 13105456 w 13105456"/>
              <a:gd name="connsiteY7" fmla="*/ 13105456 h 13105456"/>
              <a:gd name="connsiteX8" fmla="*/ 0 w 13105456"/>
              <a:gd name="connsiteY8" fmla="*/ 13105456 h 1310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05456" h="13105456">
                <a:moveTo>
                  <a:pt x="6552728" y="5150940"/>
                </a:moveTo>
                <a:cubicBezTo>
                  <a:pt x="5778542" y="5150940"/>
                  <a:pt x="5150940" y="5778542"/>
                  <a:pt x="5150940" y="6552728"/>
                </a:cubicBezTo>
                <a:cubicBezTo>
                  <a:pt x="5150940" y="7326914"/>
                  <a:pt x="5778542" y="7954516"/>
                  <a:pt x="6552728" y="7954516"/>
                </a:cubicBezTo>
                <a:cubicBezTo>
                  <a:pt x="7326914" y="7954516"/>
                  <a:pt x="7954516" y="7326914"/>
                  <a:pt x="7954516" y="6552728"/>
                </a:cubicBezTo>
                <a:cubicBezTo>
                  <a:pt x="7954516" y="5778542"/>
                  <a:pt x="7326914" y="5150940"/>
                  <a:pt x="6552728" y="5150940"/>
                </a:cubicBezTo>
                <a:close/>
                <a:moveTo>
                  <a:pt x="0" y="0"/>
                </a:moveTo>
                <a:lnTo>
                  <a:pt x="13105456" y="0"/>
                </a:lnTo>
                <a:lnTo>
                  <a:pt x="13105456" y="13105456"/>
                </a:lnTo>
                <a:lnTo>
                  <a:pt x="0" y="13105456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30" name="자유형 29"/>
          <p:cNvSpPr/>
          <p:nvPr/>
        </p:nvSpPr>
        <p:spPr>
          <a:xfrm>
            <a:off x="-4391024" y="-4535879"/>
            <a:ext cx="11725274" cy="11725274"/>
          </a:xfrm>
          <a:custGeom>
            <a:avLst/>
            <a:gdLst>
              <a:gd name="connsiteX0" fmla="*/ 6552728 w 13105456"/>
              <a:gd name="connsiteY0" fmla="*/ 5150940 h 13105456"/>
              <a:gd name="connsiteX1" fmla="*/ 5150940 w 13105456"/>
              <a:gd name="connsiteY1" fmla="*/ 6552728 h 13105456"/>
              <a:gd name="connsiteX2" fmla="*/ 6552728 w 13105456"/>
              <a:gd name="connsiteY2" fmla="*/ 7954516 h 13105456"/>
              <a:gd name="connsiteX3" fmla="*/ 7954516 w 13105456"/>
              <a:gd name="connsiteY3" fmla="*/ 6552728 h 13105456"/>
              <a:gd name="connsiteX4" fmla="*/ 6552728 w 13105456"/>
              <a:gd name="connsiteY4" fmla="*/ 5150940 h 13105456"/>
              <a:gd name="connsiteX5" fmla="*/ 0 w 13105456"/>
              <a:gd name="connsiteY5" fmla="*/ 0 h 13105456"/>
              <a:gd name="connsiteX6" fmla="*/ 13105456 w 13105456"/>
              <a:gd name="connsiteY6" fmla="*/ 0 h 13105456"/>
              <a:gd name="connsiteX7" fmla="*/ 13105456 w 13105456"/>
              <a:gd name="connsiteY7" fmla="*/ 13105456 h 13105456"/>
              <a:gd name="connsiteX8" fmla="*/ 0 w 13105456"/>
              <a:gd name="connsiteY8" fmla="*/ 13105456 h 1310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05456" h="13105456">
                <a:moveTo>
                  <a:pt x="6552728" y="5150940"/>
                </a:moveTo>
                <a:cubicBezTo>
                  <a:pt x="5778542" y="5150940"/>
                  <a:pt x="5150940" y="5778542"/>
                  <a:pt x="5150940" y="6552728"/>
                </a:cubicBezTo>
                <a:cubicBezTo>
                  <a:pt x="5150940" y="7326914"/>
                  <a:pt x="5778542" y="7954516"/>
                  <a:pt x="6552728" y="7954516"/>
                </a:cubicBezTo>
                <a:cubicBezTo>
                  <a:pt x="7326914" y="7954516"/>
                  <a:pt x="7954516" y="7326914"/>
                  <a:pt x="7954516" y="6552728"/>
                </a:cubicBezTo>
                <a:cubicBezTo>
                  <a:pt x="7954516" y="5778542"/>
                  <a:pt x="7326914" y="5150940"/>
                  <a:pt x="6552728" y="5150940"/>
                </a:cubicBezTo>
                <a:close/>
                <a:moveTo>
                  <a:pt x="0" y="0"/>
                </a:moveTo>
                <a:lnTo>
                  <a:pt x="13105456" y="0"/>
                </a:lnTo>
                <a:lnTo>
                  <a:pt x="13105456" y="13105456"/>
                </a:lnTo>
                <a:lnTo>
                  <a:pt x="0" y="13105456"/>
                </a:lnTo>
                <a:close/>
              </a:path>
            </a:pathLst>
          </a:custGeom>
          <a:solidFill>
            <a:srgbClr val="5697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  <p:sp>
        <p:nvSpPr>
          <p:cNvPr id="20" name="자유형 19"/>
          <p:cNvSpPr/>
          <p:nvPr/>
        </p:nvSpPr>
        <p:spPr>
          <a:xfrm>
            <a:off x="-4695824" y="-4840679"/>
            <a:ext cx="12334874" cy="12334874"/>
          </a:xfrm>
          <a:custGeom>
            <a:avLst/>
            <a:gdLst>
              <a:gd name="connsiteX0" fmla="*/ 6552728 w 13105456"/>
              <a:gd name="connsiteY0" fmla="*/ 5150940 h 13105456"/>
              <a:gd name="connsiteX1" fmla="*/ 5150940 w 13105456"/>
              <a:gd name="connsiteY1" fmla="*/ 6552728 h 13105456"/>
              <a:gd name="connsiteX2" fmla="*/ 6552728 w 13105456"/>
              <a:gd name="connsiteY2" fmla="*/ 7954516 h 13105456"/>
              <a:gd name="connsiteX3" fmla="*/ 7954516 w 13105456"/>
              <a:gd name="connsiteY3" fmla="*/ 6552728 h 13105456"/>
              <a:gd name="connsiteX4" fmla="*/ 6552728 w 13105456"/>
              <a:gd name="connsiteY4" fmla="*/ 5150940 h 13105456"/>
              <a:gd name="connsiteX5" fmla="*/ 0 w 13105456"/>
              <a:gd name="connsiteY5" fmla="*/ 0 h 13105456"/>
              <a:gd name="connsiteX6" fmla="*/ 13105456 w 13105456"/>
              <a:gd name="connsiteY6" fmla="*/ 0 h 13105456"/>
              <a:gd name="connsiteX7" fmla="*/ 13105456 w 13105456"/>
              <a:gd name="connsiteY7" fmla="*/ 13105456 h 13105456"/>
              <a:gd name="connsiteX8" fmla="*/ 0 w 13105456"/>
              <a:gd name="connsiteY8" fmla="*/ 13105456 h 13105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05456" h="13105456">
                <a:moveTo>
                  <a:pt x="6552728" y="5150940"/>
                </a:moveTo>
                <a:cubicBezTo>
                  <a:pt x="5778542" y="5150940"/>
                  <a:pt x="5150940" y="5778542"/>
                  <a:pt x="5150940" y="6552728"/>
                </a:cubicBezTo>
                <a:cubicBezTo>
                  <a:pt x="5150940" y="7326914"/>
                  <a:pt x="5778542" y="7954516"/>
                  <a:pt x="6552728" y="7954516"/>
                </a:cubicBezTo>
                <a:cubicBezTo>
                  <a:pt x="7326914" y="7954516"/>
                  <a:pt x="7954516" y="7326914"/>
                  <a:pt x="7954516" y="6552728"/>
                </a:cubicBezTo>
                <a:cubicBezTo>
                  <a:pt x="7954516" y="5778542"/>
                  <a:pt x="7326914" y="5150940"/>
                  <a:pt x="6552728" y="5150940"/>
                </a:cubicBezTo>
                <a:close/>
                <a:moveTo>
                  <a:pt x="0" y="0"/>
                </a:moveTo>
                <a:lnTo>
                  <a:pt x="13105456" y="0"/>
                </a:lnTo>
                <a:lnTo>
                  <a:pt x="13105456" y="13105456"/>
                </a:lnTo>
                <a:lnTo>
                  <a:pt x="0" y="13105456"/>
                </a:lnTo>
                <a:close/>
              </a:path>
            </a:pathLst>
          </a:custGeom>
          <a:solidFill>
            <a:srgbClr val="1C1A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8958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333E-7 -3.99118E-6 L 0.34068 0.1746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23" y="873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1.4333E-7 -3.99118E-6 L 0.34068 0.17465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23" y="873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1.4333E-7 -3.99118E-6 L 0.34068 0.17465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23" y="873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1.4333E-7 -3.99118E-6 L 0.34068 0.17465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23" y="873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1.4333E-7 -3.99118E-6 L 0.34068 0.17465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23" y="87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400"/>
                            </p:stCondLst>
                            <p:childTnLst>
                              <p:par>
                                <p:cTn id="16" presetID="42" presetClass="pat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068 0.17465 L 0.12304 0.38832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93" y="1067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decel="100000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Motion origin="layout" path="M 0.34068 0.17465 L 0.12304 0.38832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93" y="10673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decel="10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34068 0.17465 L 0.12304 0.38832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93" y="1067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decel="100000" fill="hold" grpId="1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0.34068 0.17465 L 0.12304 0.38832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93" y="1067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decel="100000" fill="hold" grpId="1" nodeType="withEffect">
                                  <p:stCondLst>
                                    <p:cond delay="450"/>
                                  </p:stCondLst>
                                  <p:childTnLst>
                                    <p:animMotion origin="layout" path="M 0.34068 0.17465 L 0.12304 0.38832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93" y="106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32" grpId="0" animBg="1"/>
      <p:bldP spid="32" grpId="1" animBg="1"/>
      <p:bldP spid="31" grpId="0" animBg="1"/>
      <p:bldP spid="31" grpId="1" animBg="1"/>
      <p:bldP spid="30" grpId="0" animBg="1"/>
      <p:bldP spid="30" grpId="1" animBg="1"/>
      <p:bldP spid="20" grpId="0" animBg="1"/>
      <p:bldP spid="20" grpId="1" animBg="1"/>
    </p:bld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0</Words>
  <Application>Microsoft Office PowerPoint</Application>
  <PresentationFormat>사용자 지정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Adstore.Tistory.com</dc:creator>
  <cp:lastModifiedBy>Adstore.Tistory.com</cp:lastModifiedBy>
  <cp:revision>6</cp:revision>
  <dcterms:created xsi:type="dcterms:W3CDTF">2015-06-10T01:57:55Z</dcterms:created>
  <dcterms:modified xsi:type="dcterms:W3CDTF">2015-06-10T04:59:15Z</dcterms:modified>
</cp:coreProperties>
</file>