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73" r:id="rId5"/>
    <p:sldId id="272" r:id="rId6"/>
  </p:sldIdLst>
  <p:sldSz cx="6858000" cy="9906000" type="A4"/>
  <p:notesSz cx="6858000" cy="9144000"/>
  <p:embeddedFontLst>
    <p:embeddedFont>
      <p:font typeface="Opificio" panose="02000506000000020004" pitchFamily="2" charset="0"/>
      <p:regular r:id="rId9"/>
      <p:bold r:id="rId10"/>
    </p:embeddedFont>
    <p:embeddedFont>
      <p:font typeface="KoPub돋움체 Medium" panose="02020603020101020101" pitchFamily="18" charset="-127"/>
      <p:regular r:id="rId11"/>
    </p:embeddedFont>
    <p:embeddedFont>
      <p:font typeface="KoPub돋움체 Bold" panose="02020603020101020101" pitchFamily="18" charset="-127"/>
      <p:regular r:id="rId12"/>
    </p:embeddedFont>
    <p:embeddedFont>
      <p:font typeface="KoPub돋움체 Light" panose="02020603020101020101" pitchFamily="18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A7D3FF"/>
    <a:srgbClr val="C39BE1"/>
    <a:srgbClr val="DEC8EE"/>
    <a:srgbClr val="F4AAAA"/>
    <a:srgbClr val="EE7575"/>
    <a:srgbClr val="C2E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546" y="114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6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576F-B87B-4058-8B03-BEBB487A4515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F70E-7A6F-4B75-BCDA-E4A1FAB68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32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63D0A-9401-452F-AC45-9B761F1C7D6E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B94D2-11A9-433E-9DEC-F52D50E018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5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B94D2-11A9-433E-9DEC-F52D50E018C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1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B94D2-11A9-433E-9DEC-F52D50E018C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 userDrawn="1"/>
        </p:nvSpPr>
        <p:spPr>
          <a:xfrm>
            <a:off x="2155373" y="1944548"/>
            <a:ext cx="2547256" cy="5023994"/>
          </a:xfrm>
          <a:prstGeom prst="roundRect">
            <a:avLst>
              <a:gd name="adj" fmla="val 14841"/>
            </a:avLst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2170147" y="2232838"/>
            <a:ext cx="2517706" cy="238203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ko-KR" sz="25500" b="0" spc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J</a:t>
            </a:r>
            <a:endParaRPr lang="ko-KR" altLang="en-US" sz="25500" b="0" spc="0" dirty="0">
              <a:ln>
                <a:solidFill>
                  <a:schemeClr val="bg1">
                    <a:alpha val="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5657" y="4744173"/>
            <a:ext cx="1966686" cy="2030007"/>
          </a:xfrm>
        </p:spPr>
        <p:txBody>
          <a:bodyPr anchor="ctr">
            <a:normAutofit/>
          </a:bodyPr>
          <a:lstStyle>
            <a:lvl1pPr marL="0" algn="dist" defTabSz="914400" rtl="0" eaLnBrk="1" latinLnBrk="1" hangingPunct="1">
              <a:lnSpc>
                <a:spcPct val="200000"/>
              </a:lnSpc>
              <a:defRPr lang="en-US" sz="1800" strike="noStrike" kern="1200" spc="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88000"/>
                      </a:schemeClr>
                    </a:gs>
                  </a:gsLst>
                  <a:lin ang="27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r>
              <a:rPr lang="ko-KR" altLang="en-US" dirty="0" smtClean="0"/>
              <a:t>마스터 제목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0383" y="7014363"/>
            <a:ext cx="2757234" cy="101934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600" kern="1200" spc="-10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83000"/>
                      </a:schemeClr>
                    </a:gs>
                  </a:gsLst>
                  <a:lin ang="2700000" scaled="1"/>
                </a:gradFill>
                <a:latin typeface="+mj-ea"/>
                <a:ea typeface="+mj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2633241" y="2257425"/>
            <a:ext cx="1591518" cy="21955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1600" kern="1200" spc="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88000"/>
                      </a:schemeClr>
                    </a:gs>
                  </a:gsLst>
                  <a:lin ang="27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텍스트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스타일편집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155373" y="4744173"/>
            <a:ext cx="2542833" cy="0"/>
          </a:xfrm>
          <a:prstGeom prst="line">
            <a:avLst/>
          </a:prstGeom>
          <a:ln w="15875" cap="flat">
            <a:solidFill>
              <a:schemeClr val="bg1">
                <a:alpha val="3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73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276698" y="0"/>
            <a:ext cx="4296788" cy="9906000"/>
          </a:xfrm>
          <a:prstGeom prst="roundRect">
            <a:avLst>
              <a:gd name="adj" fmla="val 0"/>
            </a:avLst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ko-KR" altLang="en-US" sz="1733" spc="-217" dirty="0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0" y="2892104"/>
            <a:ext cx="3175000" cy="5947096"/>
          </a:xfrm>
          <a:prstGeom prst="roundRect">
            <a:avLst>
              <a:gd name="adj" fmla="val 13467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스타일을 편집합니다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357277" y="154639"/>
            <a:ext cx="2143446" cy="20279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ko-KR" sz="17800" b="0" spc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Opificio" panose="02000506000000020004" pitchFamily="2" charset="0"/>
              </a:rPr>
              <a:t>J</a:t>
            </a:r>
            <a:endParaRPr lang="ko-KR" altLang="en-US" sz="17800" b="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44800" y="165362"/>
            <a:ext cx="914400" cy="1535313"/>
          </a:xfrm>
        </p:spPr>
        <p:txBody>
          <a:bodyPr anchor="ctr">
            <a:noAutofit/>
          </a:bodyPr>
          <a:lstStyle>
            <a:lvl1pPr marL="0" indent="0" algn="dist">
              <a:lnSpc>
                <a:spcPct val="100000"/>
              </a:lnSpc>
              <a:buNone/>
              <a:defRPr lang="ko-KR" altLang="en-US" sz="1000" kern="1200" spc="0" dirty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TITLE</a:t>
            </a:r>
          </a:p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STYLE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2100805" y="2263683"/>
            <a:ext cx="2656390" cy="40363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3000"/>
            </a:schemeClr>
          </a:solidFill>
          <a:ln w="15875">
            <a:solidFill>
              <a:schemeClr val="tx1">
                <a:lumMod val="95000"/>
                <a:lumOff val="5000"/>
                <a:alpha val="8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16000" tIns="0" rIns="216000" bIns="0" rtlCol="0" anchor="ctr">
            <a:noAutofit/>
          </a:bodyPr>
          <a:lstStyle>
            <a:lvl1pPr>
              <a:defRPr lang="ko-KR" altLang="en-US" sz="1400" b="1" spc="-300" dirty="0" smtClean="0">
                <a:ln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Opificio" panose="02000506000000020004" pitchFamily="2" charset="0"/>
              </a:defRPr>
            </a:lvl1pPr>
          </a:lstStyle>
          <a:p>
            <a:pPr marL="0" lvl="0" indent="0" algn="dist">
              <a:lnSpc>
                <a:spcPct val="100000"/>
              </a:lnSpc>
              <a:buNone/>
            </a:pPr>
            <a:r>
              <a:rPr lang="en-US" altLang="ko-KR" dirty="0" smtClean="0"/>
              <a:t>TEXTSTYLE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99714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43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12" hasCustomPrompt="1"/>
          </p:nvPr>
        </p:nvSpPr>
        <p:spPr>
          <a:xfrm>
            <a:off x="1712666" y="2728630"/>
            <a:ext cx="3467100" cy="3698875"/>
          </a:xfrm>
        </p:spPr>
        <p:txBody>
          <a:bodyPr>
            <a:noAutofit/>
          </a:bodyPr>
          <a:lstStyle>
            <a:lvl1pPr marL="0" indent="0" algn="ctr" defTabSz="914400" rtl="0" eaLnBrk="1" latinLnBrk="1" hangingPunct="1">
              <a:buNone/>
              <a:defRPr lang="ko-KR" altLang="en-US" sz="36700" b="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Opificio" panose="02000506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J</a:t>
            </a:r>
            <a:endParaRPr lang="ko-KR" altLang="en-US" dirty="0"/>
          </a:p>
        </p:txBody>
      </p:sp>
      <p:sp>
        <p:nvSpPr>
          <p:cNvPr id="8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1997242" y="3527032"/>
            <a:ext cx="2117559" cy="21955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2400" kern="1200" spc="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88000"/>
                      </a:schemeClr>
                    </a:gs>
                  </a:gsLst>
                  <a:lin ang="27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텍스트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스타일편집</a:t>
            </a:r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 flipH="1" flipV="1">
            <a:off x="3416970" y="2"/>
            <a:ext cx="29247" cy="3416298"/>
          </a:xfrm>
          <a:prstGeom prst="line">
            <a:avLst/>
          </a:prstGeom>
          <a:ln w="180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 flipH="1" flipV="1">
            <a:off x="3431593" y="6489702"/>
            <a:ext cx="29247" cy="3416298"/>
          </a:xfrm>
          <a:prstGeom prst="line">
            <a:avLst/>
          </a:prstGeom>
          <a:ln w="180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/>
          <p:cNvSpPr>
            <a:spLocks noGrp="1"/>
          </p:cNvSpPr>
          <p:nvPr>
            <p:ph type="body" sz="quarter" idx="11" hasCustomPrompt="1"/>
          </p:nvPr>
        </p:nvSpPr>
        <p:spPr>
          <a:xfrm>
            <a:off x="3176337" y="2719556"/>
            <a:ext cx="1395661" cy="865187"/>
          </a:xfrm>
        </p:spPr>
        <p:txBody>
          <a:bodyPr>
            <a:noAutofit/>
          </a:bodyPr>
          <a:lstStyle>
            <a:lvl1pPr marL="0" indent="0" algn="r">
              <a:buNone/>
              <a:defRPr sz="5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 smtClean="0"/>
              <a:t>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040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43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338" y="9621117"/>
            <a:ext cx="2937799" cy="177728"/>
          </a:xfrm>
          <a:prstGeom prst="roundRect">
            <a:avLst>
              <a:gd name="adj" fmla="val 50000"/>
            </a:avLst>
          </a:prstGeom>
          <a:solidFill>
            <a:schemeClr val="bg1">
              <a:alpha val="7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36000" rIns="612000" bIns="36000" rtlCol="0" anchor="ctr">
            <a:noAutofit/>
          </a:bodyPr>
          <a:lstStyle>
            <a:lvl1pPr algn="l">
              <a:defRPr lang="ko-KR" altLang="en-US" sz="1000" b="0" spc="300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defRPr>
            </a:lvl1pPr>
          </a:lstStyle>
          <a:p>
            <a:pPr algn="ctr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ko-KR" smtClean="0"/>
              <a:t>ADSTORE.TISTORY.COM</a:t>
            </a:r>
            <a:endParaRPr 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1"/>
            <a:ext cx="6858000" cy="44617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79572"/>
            <a:ext cx="6858000" cy="561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5474824"/>
            <a:ext cx="5915025" cy="32364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6025" y="9621116"/>
            <a:ext cx="485112" cy="1777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36000" rIns="0" bIns="36000" rtlCol="0" anchor="ctr">
            <a:noAutofit/>
          </a:bodyPr>
          <a:lstStyle>
            <a:lvl1pPr algn="ctr">
              <a:defRPr lang="ko-KR" altLang="en-US" sz="1000" b="0" spc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defRPr>
            </a:lvl1pPr>
          </a:lstStyle>
          <a:p>
            <a:pPr>
              <a:spcBef>
                <a:spcPts val="750"/>
              </a:spcBef>
              <a:buFont typeface="Arial" panose="020B0604020202020204" pitchFamily="34" charset="0"/>
              <a:buNone/>
            </a:pPr>
            <a:fld id="{07463624-E65B-463A-8DD0-D2548972E746}" type="slidenum">
              <a:rPr lang="en-US" altLang="ko-KR" smtClean="0"/>
              <a:pPr>
                <a:spcBef>
                  <a:spcPts val="75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ko-KR"/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3270921" y="82550"/>
            <a:ext cx="3501156" cy="28107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952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400" spc="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+mn-lt"/>
                <a:ea typeface="+mj-ea"/>
              </a:defRPr>
            </a:lvl1pPr>
            <a:lvl2pPr>
              <a:defRPr lang="ko-KR" altLang="en-US" dirty="0" smtClean="0">
                <a:solidFill>
                  <a:schemeClr val="lt1"/>
                </a:solidFill>
              </a:defRPr>
            </a:lvl2pPr>
            <a:lvl3pPr>
              <a:defRPr lang="ko-KR" altLang="en-US" sz="1800" dirty="0" smtClean="0">
                <a:solidFill>
                  <a:schemeClr val="lt1"/>
                </a:solidFill>
              </a:defRPr>
            </a:lvl3pPr>
            <a:lvl4pPr>
              <a:defRPr lang="ko-KR" altLang="en-US" sz="1800" dirty="0" smtClean="0">
                <a:solidFill>
                  <a:schemeClr val="lt1"/>
                </a:solidFill>
              </a:defRPr>
            </a:lvl4pPr>
            <a:lvl5pPr>
              <a:defRPr lang="ko-KR" altLang="en-US" sz="1800" dirty="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ko-KR" altLang="en-US" dirty="0" smtClean="0"/>
              <a:t>마스터 텍스트 스타일을 편집합니다</a:t>
            </a:r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1464310" y="0"/>
            <a:ext cx="0" cy="5274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 userDrawn="1"/>
        </p:nvSpPr>
        <p:spPr>
          <a:xfrm>
            <a:off x="28732" y="-96586"/>
            <a:ext cx="527528" cy="677400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ko-KR" sz="6000" b="0" spc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Opificio" panose="02000506000000020004" pitchFamily="2" charset="0"/>
              </a:rPr>
              <a:t>J</a:t>
            </a:r>
            <a:endParaRPr lang="ko-KR" altLang="en-US" sz="6000" b="0" spc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4" hasCustomPrompt="1"/>
          </p:nvPr>
        </p:nvSpPr>
        <p:spPr>
          <a:xfrm>
            <a:off x="59212" y="78623"/>
            <a:ext cx="1257300" cy="288925"/>
          </a:xfrm>
        </p:spPr>
        <p:txBody>
          <a:bodyPr lIns="0" rIns="0" anchor="ctr">
            <a:normAutofit/>
          </a:bodyPr>
          <a:lstStyle>
            <a:lvl1pPr marL="0" indent="0" algn="dist">
              <a:buNone/>
              <a:defRPr lang="ko-KR" altLang="en-US" sz="1100" b="1" kern="1200" spc="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+mn-lt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AD STORE</a:t>
            </a:r>
            <a:endParaRPr lang="ko-KR" altLang="en-US" dirty="0"/>
          </a:p>
        </p:txBody>
      </p:sp>
      <p:cxnSp>
        <p:nvCxnSpPr>
          <p:cNvPr id="24" name="직선 연결선 23"/>
          <p:cNvCxnSpPr/>
          <p:nvPr userDrawn="1"/>
        </p:nvCxnSpPr>
        <p:spPr>
          <a:xfrm>
            <a:off x="0" y="2060293"/>
            <a:ext cx="685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3624-E65B-463A-8DD0-D2548972E7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altLang="ko-KR" b="1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DESIGN</a:t>
            </a:r>
            <a:r>
              <a:rPr lang="en-US" altLang="ko-KR" sz="1800" b="1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  <a:ea typeface="+mn-ea"/>
              </a:rPr>
              <a:t/>
            </a:r>
            <a:br>
              <a:rPr lang="en-US" altLang="ko-KR" sz="1800" b="1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  <a:ea typeface="+mn-ea"/>
              </a:rPr>
            </a:br>
            <a:r>
              <a:rPr lang="en-US" altLang="ko-KR" sz="1800" b="1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  <a:ea typeface="+mn-ea"/>
              </a:rPr>
              <a:t>WITH</a:t>
            </a:r>
            <a:br>
              <a:rPr lang="en-US" altLang="ko-KR" sz="1800" b="1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  <a:ea typeface="+mn-ea"/>
              </a:rPr>
            </a:br>
            <a:r>
              <a:rPr lang="en-US" altLang="ko-KR" b="1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CLARITY</a:t>
            </a:r>
            <a:endParaRPr lang="ko-KR" altLang="en-US" sz="1800" b="1" spc="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atin typeface="Opificio" panose="02000506000000020004" pitchFamily="2" charset="0"/>
              <a:ea typeface="+mn-ea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2050383" y="6932301"/>
            <a:ext cx="2757234" cy="101934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ko-KR" altLang="en-US" sz="1800" dirty="0">
                <a:gradFill flip="none" rotWithShape="1">
                  <a:gsLst>
                    <a:gs pos="0">
                      <a:srgbClr val="C2E2A8"/>
                    </a:gs>
                    <a:gs pos="95000">
                      <a:srgbClr val="7030A0">
                        <a:lumMod val="38000"/>
                        <a:lumOff val="62000"/>
                      </a:srgbClr>
                    </a:gs>
                  </a:gsLst>
                  <a:lin ang="0" scaled="1"/>
                  <a:tileRect/>
                </a:gradFill>
              </a:rPr>
              <a:t>담당자 </a:t>
            </a:r>
            <a:r>
              <a:rPr lang="en-US" altLang="ko-KR" sz="1800" dirty="0">
                <a:gradFill flip="none" rotWithShape="1">
                  <a:gsLst>
                    <a:gs pos="0">
                      <a:srgbClr val="C2E2A8"/>
                    </a:gs>
                    <a:gs pos="95000">
                      <a:srgbClr val="7030A0">
                        <a:lumMod val="38000"/>
                        <a:lumOff val="62000"/>
                      </a:srgbClr>
                    </a:gs>
                  </a:gsLst>
                  <a:lin ang="0" scaled="1"/>
                  <a:tileRect/>
                </a:gradFill>
              </a:rPr>
              <a:t>: </a:t>
            </a:r>
            <a:r>
              <a:rPr lang="ko-KR" altLang="en-US" sz="2000" dirty="0"/>
              <a:t>홍길동</a:t>
            </a:r>
            <a:r>
              <a:rPr lang="en-US" altLang="ko-KR" sz="2000" dirty="0"/>
              <a:t> </a:t>
            </a:r>
            <a:r>
              <a:rPr lang="ko-KR" altLang="en-US" dirty="0"/>
              <a:t>영업</a:t>
            </a:r>
            <a:r>
              <a:rPr lang="en-US" altLang="ko-KR" dirty="0"/>
              <a:t>1</a:t>
            </a:r>
            <a:r>
              <a:rPr lang="ko-KR" altLang="en-US" dirty="0"/>
              <a:t>팀장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ko-KR" sz="1200" dirty="0">
                <a:solidFill>
                  <a:srgbClr val="EE7575"/>
                </a:solidFill>
              </a:rPr>
              <a:t>|</a:t>
            </a:r>
            <a:r>
              <a:rPr lang="ko-KR" altLang="en-US" sz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altLang="ko-KR" sz="1200" dirty="0" smtClean="0"/>
              <a:t>010-2121-1212</a:t>
            </a:r>
            <a:r>
              <a:rPr lang="en-US" altLang="ko-KR" sz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altLang="ko-KR" sz="1200" dirty="0" smtClean="0">
                <a:solidFill>
                  <a:srgbClr val="EE7575"/>
                </a:solidFill>
              </a:rPr>
              <a:t>|</a:t>
            </a:r>
            <a:r>
              <a:rPr lang="en-US" altLang="ko-KR" sz="1200" dirty="0">
                <a:gradFill flip="none" rotWithShape="1"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altLang="ko-KR" sz="1200" dirty="0" smtClean="0"/>
              <a:t>H3O2NG1@gmail.com </a:t>
            </a:r>
            <a:r>
              <a:rPr lang="en-US" altLang="ko-KR" sz="1200" dirty="0" smtClean="0">
                <a:solidFill>
                  <a:srgbClr val="EE7575"/>
                </a:solidFill>
              </a:rPr>
              <a:t>|</a:t>
            </a:r>
            <a:r>
              <a:rPr lang="en-US" altLang="ko-KR" sz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700000" scaled="1"/>
                  <a:tileRect/>
                </a:gradFill>
              </a:rPr>
              <a:t> </a:t>
            </a:r>
            <a:endParaRPr lang="ko-KR" altLang="en-US" sz="1200" dirty="0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549421" y="2263521"/>
            <a:ext cx="1275819" cy="1704975"/>
          </a:xfrm>
        </p:spPr>
        <p:txBody>
          <a:bodyPr/>
          <a:lstStyle/>
          <a:p>
            <a:pPr algn="dist">
              <a:lnSpc>
                <a:spcPct val="150000"/>
              </a:lnSpc>
            </a:pPr>
            <a:r>
              <a:rPr lang="en-US" altLang="ko-KR" sz="1200" b="1" dirty="0" smtClean="0">
                <a:latin typeface="Opificio" panose="02000506000000020004" pitchFamily="2" charset="0"/>
              </a:rPr>
              <a:t>ADSTORE</a:t>
            </a:r>
          </a:p>
          <a:p>
            <a:pPr algn="dist">
              <a:lnSpc>
                <a:spcPct val="150000"/>
              </a:lnSpc>
            </a:pPr>
            <a:r>
              <a:rPr lang="en-US" altLang="ko-KR" sz="1200" b="1" dirty="0" smtClean="0">
                <a:latin typeface="Opificio" panose="02000506000000020004" pitchFamily="2" charset="0"/>
              </a:rPr>
              <a:t>TEMPLATE</a:t>
            </a:r>
          </a:p>
          <a:p>
            <a:pPr algn="dist">
              <a:lnSpc>
                <a:spcPct val="150000"/>
              </a:lnSpc>
            </a:pPr>
            <a:r>
              <a:rPr lang="en-US" altLang="ko-KR" sz="1200" b="1" dirty="0" smtClean="0">
                <a:latin typeface="Opificio" panose="02000506000000020004" pitchFamily="2" charset="0"/>
              </a:rPr>
              <a:t>DESIGN</a:t>
            </a:r>
          </a:p>
        </p:txBody>
      </p:sp>
      <p:sp>
        <p:nvSpPr>
          <p:cNvPr id="6" name="양쪽 대괄호 5"/>
          <p:cNvSpPr/>
          <p:nvPr/>
        </p:nvSpPr>
        <p:spPr>
          <a:xfrm>
            <a:off x="1720530" y="6635518"/>
            <a:ext cx="3417890" cy="416774"/>
          </a:xfrm>
          <a:prstGeom prst="bracketPai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ko-KR" altLang="en-US" sz="1100" dirty="0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  <a:latin typeface="+mj-ea"/>
              <a:ea typeface="+mj-ea"/>
              <a:cs typeface="+mj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9220200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2000"/>
                      </a14:imgEffect>
                      <a14:imgEffect>
                        <a14:brightnessContrast bright="-71000" contrast="-19000"/>
                      </a14:imgEffect>
                    </a14:imgLayer>
                  </a14:imgProps>
                </a:ext>
              </a:extLst>
            </a:blip>
            <a:tile tx="0" ty="0" sx="100000" sy="100000" flip="none" algn="b"/>
          </a:blipFill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r>
              <a:rPr lang="en-US" altLang="ko-KR" sz="1400" b="1" spc="600" dirty="0" smtClean="0">
                <a:gradFill flip="none" rotWithShape="1">
                  <a:gsLst>
                    <a:gs pos="0">
                      <a:srgbClr val="EE7575">
                        <a:lumMod val="63000"/>
                        <a:lumOff val="37000"/>
                      </a:srgbClr>
                    </a:gs>
                    <a:gs pos="100000">
                      <a:srgbClr val="EE7575">
                        <a:lumMod val="70000"/>
                        <a:lumOff val="30000"/>
                      </a:srgb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I</a:t>
            </a:r>
            <a:r>
              <a:rPr lang="en-US" altLang="ko-KR" sz="1400" b="1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ntroduction</a:t>
            </a:r>
            <a:endParaRPr lang="en-US" altLang="ko-KR" sz="1400" b="1" spc="867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atin typeface="Opificio" panose="02000506000000020004" pitchFamily="2" charset="0"/>
              <a:ea typeface="KoPub돋움체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endParaRPr lang="en-US" altLang="ko-KR" sz="1400" b="1" spc="867" dirty="0">
              <a:gradFill flip="none" rotWithShape="1">
                <a:gsLst>
                  <a:gs pos="0">
                    <a:schemeClr val="tx1">
                      <a:lumMod val="53000"/>
                      <a:lumOff val="47000"/>
                    </a:schemeClr>
                  </a:gs>
                  <a:gs pos="100000">
                    <a:schemeClr val="tx1">
                      <a:lumMod val="55000"/>
                      <a:lumOff val="45000"/>
                    </a:schemeClr>
                  </a:gs>
                </a:gsLst>
                <a:lin ang="2700000" scaled="1"/>
                <a:tileRect/>
              </a:gradFill>
              <a:latin typeface="Opificio" panose="02000506000000020004" pitchFamily="2" charset="0"/>
              <a:ea typeface="KoPub돋움체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r>
              <a:rPr lang="en-US" altLang="ko-KR" sz="1400" b="1" spc="867" dirty="0" smtClean="0">
                <a:solidFill>
                  <a:srgbClr val="C2E2A8"/>
                </a:solidFill>
                <a:latin typeface="Opificio" panose="02000506000000020004" pitchFamily="2" charset="0"/>
                <a:ea typeface="KoPub돋움체 Medium" panose="02020603020101020101" pitchFamily="18" charset="-127"/>
              </a:rPr>
              <a:t>P</a:t>
            </a:r>
            <a:r>
              <a:rPr lang="en-US" altLang="ko-KR" sz="1400" b="1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ortfolio</a:t>
            </a:r>
          </a:p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endParaRPr lang="en-US" altLang="ko-KR" sz="1400" b="1" spc="867" dirty="0" smtClean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atin typeface="Opificio" panose="02000506000000020004" pitchFamily="2" charset="0"/>
              <a:ea typeface="KoPub돋움체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r>
              <a:rPr lang="en-US" altLang="ko-KR" sz="1400" b="1" spc="867" dirty="0" smtClean="0">
                <a:solidFill>
                  <a:srgbClr val="A7D3FF"/>
                </a:solidFill>
                <a:latin typeface="Opificio" panose="02000506000000020004" pitchFamily="2" charset="0"/>
                <a:ea typeface="KoPub돋움체 Medium" panose="02020603020101020101" pitchFamily="18" charset="-127"/>
              </a:rPr>
              <a:t>C</a:t>
            </a:r>
            <a:r>
              <a:rPr lang="en-US" altLang="ko-KR" sz="1400" b="1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ontents </a:t>
            </a:r>
            <a:r>
              <a:rPr lang="en-US" altLang="ko-KR" sz="1400" b="1" spc="867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/>
            </a:r>
            <a:br>
              <a:rPr lang="en-US" altLang="ko-KR" sz="1400" b="1" spc="867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</a:br>
            <a:endParaRPr lang="en-US" altLang="ko-KR" sz="1400" b="1" spc="867" dirty="0" smtClean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atin typeface="Opificio" panose="02000506000000020004" pitchFamily="2" charset="0"/>
              <a:ea typeface="KoPub돋움체 Medium" panose="02020603020101020101" pitchFamily="18" charset="-127"/>
            </a:endParaRPr>
          </a:p>
          <a:p>
            <a:pPr marL="0" indent="0" algn="ctr">
              <a:lnSpc>
                <a:spcPct val="150000"/>
              </a:lnSpc>
              <a:buNone/>
              <a:tabLst>
                <a:tab pos="1676173" algn="l"/>
              </a:tabLst>
            </a:pPr>
            <a:r>
              <a:rPr lang="en-US" altLang="ko-KR" sz="1100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Festival</a:t>
            </a:r>
          </a:p>
          <a:p>
            <a:pPr marL="0" indent="0" algn="ctr">
              <a:lnSpc>
                <a:spcPct val="150000"/>
              </a:lnSpc>
              <a:buNone/>
              <a:tabLst>
                <a:tab pos="1676173" algn="l"/>
              </a:tabLst>
            </a:pPr>
            <a:r>
              <a:rPr lang="en-US" altLang="ko-KR" sz="1100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Media</a:t>
            </a:r>
          </a:p>
          <a:p>
            <a:pPr marL="0" indent="0" algn="ctr">
              <a:lnSpc>
                <a:spcPct val="150000"/>
              </a:lnSpc>
              <a:buNone/>
              <a:tabLst>
                <a:tab pos="1676173" algn="l"/>
              </a:tabLst>
            </a:pPr>
            <a:r>
              <a:rPr lang="en-US" altLang="ko-KR" sz="1100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Entertainment</a:t>
            </a:r>
          </a:p>
          <a:p>
            <a:pPr marL="0" indent="0" algn="ctr">
              <a:lnSpc>
                <a:spcPct val="150000"/>
              </a:lnSpc>
              <a:buNone/>
              <a:tabLst>
                <a:tab pos="1676173" algn="l"/>
              </a:tabLst>
            </a:pPr>
            <a:r>
              <a:rPr lang="en-US" altLang="ko-KR" sz="1100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Promotion</a:t>
            </a:r>
          </a:p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endParaRPr lang="en-US" altLang="ko-KR" sz="1400" b="1" spc="867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atin typeface="Opificio" panose="02000506000000020004" pitchFamily="2" charset="0"/>
              <a:ea typeface="KoPub돋움체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1676173" algn="l"/>
              </a:tabLst>
            </a:pPr>
            <a:r>
              <a:rPr lang="en-US" altLang="ko-KR" sz="1400" b="1" spc="867" dirty="0">
                <a:solidFill>
                  <a:srgbClr val="DEC8EE"/>
                </a:solidFill>
                <a:latin typeface="Opificio" panose="02000506000000020004" pitchFamily="2" charset="0"/>
                <a:ea typeface="KoPub돋움체 Medium" panose="02020603020101020101" pitchFamily="18" charset="-127"/>
              </a:rPr>
              <a:t>P</a:t>
            </a:r>
            <a:r>
              <a:rPr lang="en-US" altLang="ko-KR" sz="1400" b="1" spc="867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atin typeface="Opificio" panose="02000506000000020004" pitchFamily="2" charset="0"/>
                <a:ea typeface="KoPub돋움체 Medium" panose="02020603020101020101" pitchFamily="18" charset="-127"/>
              </a:rPr>
              <a:t>roposal</a:t>
            </a:r>
            <a:endParaRPr lang="en-US" altLang="ko-KR" sz="1400" b="1" spc="867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atin typeface="Opificio" panose="02000506000000020004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2806700" y="254262"/>
            <a:ext cx="914400" cy="1535313"/>
          </a:xfrm>
        </p:spPr>
        <p:txBody>
          <a:bodyPr/>
          <a:lstStyle/>
          <a:p>
            <a:pPr algn="dist"/>
            <a:r>
              <a:rPr lang="en-US" altLang="ko-KR" b="1" dirty="0">
                <a:latin typeface="Opificio" panose="02000506000000020004" pitchFamily="2" charset="0"/>
              </a:rPr>
              <a:t>ADSTORE</a:t>
            </a:r>
          </a:p>
          <a:p>
            <a:pPr algn="dist"/>
            <a:r>
              <a:rPr lang="en-US" altLang="ko-KR" b="1" dirty="0">
                <a:latin typeface="Opificio" panose="02000506000000020004" pitchFamily="2" charset="0"/>
              </a:rPr>
              <a:t>TEMPLATE</a:t>
            </a:r>
          </a:p>
          <a:p>
            <a:pPr algn="dist"/>
            <a:r>
              <a:rPr lang="en-US" altLang="ko-KR" b="1" dirty="0" smtClean="0">
                <a:latin typeface="Opificio" panose="02000506000000020004" pitchFamily="2" charset="0"/>
              </a:rPr>
              <a:t>DESIGN</a:t>
            </a:r>
            <a:endParaRPr lang="en-US" altLang="ko-KR" b="1" dirty="0">
              <a:latin typeface="Opificio" panose="02000506000000020004" pitchFamily="2" charset="0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4"/>
          </p:nvPr>
        </p:nvSpPr>
        <p:spPr>
          <a:xfrm>
            <a:off x="2100805" y="2231933"/>
            <a:ext cx="2656390" cy="403638"/>
          </a:xfrm>
          <a:solidFill>
            <a:schemeClr val="bg1">
              <a:lumMod val="95000"/>
              <a:alpha val="83000"/>
            </a:schemeClr>
          </a:solidFill>
          <a:ln w="25400">
            <a:solidFill>
              <a:schemeClr val="tx1">
                <a:lumMod val="95000"/>
                <a:lumOff val="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16000" tIns="0" rIns="216000" bIns="0" rtlCol="0" anchor="ctr">
            <a:noAutofit/>
          </a:bodyPr>
          <a:lstStyle/>
          <a:p>
            <a:pPr marL="0" indent="0" algn="dist">
              <a:lnSpc>
                <a:spcPct val="100000"/>
              </a:lnSpc>
              <a:buNone/>
            </a:pPr>
            <a:r>
              <a:rPr lang="en-US" altLang="ko-KR" sz="1600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Opificio" panose="02000506000000020004" pitchFamily="2" charset="0"/>
              </a:rPr>
              <a:t>INDEX</a:t>
            </a:r>
            <a:endParaRPr lang="ko-KR" altLang="en-US" sz="1600" b="1" spc="-300" dirty="0">
              <a:solidFill>
                <a:schemeClr val="tx1">
                  <a:lumMod val="85000"/>
                  <a:lumOff val="15000"/>
                </a:schemeClr>
              </a:solidFill>
              <a:latin typeface="Opificio" panose="02000506000000020004" pitchFamily="2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9220200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ADSTORE.TISTORY.COM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1216148"/>
            <a:ext cx="6858000" cy="561088"/>
          </a:xfrm>
        </p:spPr>
        <p:txBody>
          <a:bodyPr>
            <a:noAutofit/>
          </a:bodyPr>
          <a:lstStyle/>
          <a:p>
            <a:r>
              <a:rPr lang="en-US" altLang="ko-KR" sz="2400" b="1" spc="600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DE</a:t>
            </a:r>
            <a:r>
              <a:rPr lang="en-US" altLang="ko-KR" sz="2400" b="1" spc="600" dirty="0">
                <a:solidFill>
                  <a:srgbClr val="A7D3FF"/>
                </a:solidFill>
                <a:latin typeface="Opificio" panose="02000506000000020004" pitchFamily="2" charset="0"/>
              </a:rPr>
              <a:t>S</a:t>
            </a:r>
            <a:r>
              <a:rPr lang="en-US" altLang="ko-KR" sz="2400" b="1" spc="600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IGN F</a:t>
            </a:r>
            <a:r>
              <a:rPr lang="en-US" altLang="ko-KR" sz="2400" b="1" spc="600" dirty="0">
                <a:solidFill>
                  <a:srgbClr val="A7D3FF"/>
                </a:solidFill>
                <a:latin typeface="Opificio" panose="02000506000000020004" pitchFamily="2" charset="0"/>
              </a:rPr>
              <a:t>O</a:t>
            </a:r>
            <a:r>
              <a:rPr lang="en-US" altLang="ko-KR" sz="2400" b="1" spc="600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R YOUR </a:t>
            </a:r>
            <a:r>
              <a:rPr lang="en-US" altLang="ko-KR" sz="2400" b="1" spc="60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DESIG</a:t>
            </a:r>
            <a:r>
              <a:rPr lang="en-US" altLang="ko-KR" sz="2400" b="1" spc="600" dirty="0">
                <a:solidFill>
                  <a:srgbClr val="A7D3FF"/>
                </a:solidFill>
                <a:latin typeface="Opificio" panose="02000506000000020004" pitchFamily="2" charset="0"/>
              </a:rPr>
              <a:t>N</a:t>
            </a:r>
            <a:endParaRPr lang="ko-KR" altLang="en-US" sz="2400" b="1" spc="600" dirty="0">
              <a:solidFill>
                <a:srgbClr val="A7D3FF"/>
              </a:solidFill>
              <a:latin typeface="Opificio" panose="02000506000000020004" pitchFamily="2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2961" y="7181088"/>
            <a:ext cx="5212080" cy="1792224"/>
          </a:xfrm>
        </p:spPr>
        <p:txBody>
          <a:bodyPr anchor="ctr">
            <a:no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altLang="ko-KR" sz="1800" spc="600" dirty="0" smtClean="0">
                <a:solidFill>
                  <a:srgbClr val="99CCFF"/>
                </a:solidFill>
                <a:latin typeface="+mj-ea"/>
                <a:ea typeface="+mj-ea"/>
              </a:rPr>
              <a:t>DESIGN FOR YOU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altLang="ko-KR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Best Creative, 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베스트광고와 </a:t>
            </a:r>
            <a:r>
              <a:rPr lang="ko-KR" altLang="en-US" sz="1100" spc="-100" dirty="0" err="1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여러가지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창의적 기법들</a:t>
            </a:r>
            <a:r>
              <a:rPr lang="en-US" altLang="ko-KR" sz="1100" spc="-10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ko-KR" altLang="en-US" sz="1100" spc="-10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누구나 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쉽게 따라 할 수 있는</a:t>
            </a:r>
            <a:r>
              <a:rPr lang="en-US" altLang="ko-KR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바로 실전에 적용 가능한 파워포인트 강의</a:t>
            </a:r>
            <a:r>
              <a:rPr lang="en-US" altLang="ko-KR" sz="1100" spc="-10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ko-KR" altLang="en-US" sz="1100" spc="-10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알아두면 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언젠가는 유용하게 사용하는 </a:t>
            </a:r>
            <a:r>
              <a:rPr lang="ko-KR" altLang="en-US" sz="1100" spc="-100" dirty="0" err="1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포토샵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100" spc="-100" dirty="0" err="1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튜토리얼</a:t>
            </a:r>
            <a:endParaRPr lang="en-US" altLang="ko-KR" sz="1100" spc="-100" dirty="0" smtClean="0">
              <a:gradFill flip="none" rotWithShape="1">
                <a:gsLst>
                  <a:gs pos="0">
                    <a:schemeClr val="tx1">
                      <a:lumMod val="53000"/>
                      <a:lumOff val="47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ko-KR" altLang="en-US" sz="1100" spc="-10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영상 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마스터를 향한 첫걸음</a:t>
            </a:r>
            <a:r>
              <a:rPr lang="en-US" altLang="ko-KR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100" spc="-100" dirty="0" err="1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애프터이펙트와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100" spc="-100" dirty="0" err="1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프리미어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100" spc="-100" dirty="0" err="1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영상툴</a:t>
            </a:r>
            <a:r>
              <a:rPr lang="ko-KR" altLang="en-US" sz="1100" spc="-10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강좌</a:t>
            </a:r>
            <a:endParaRPr lang="en-US" altLang="ko-KR" sz="1100" spc="-100" dirty="0">
              <a:gradFill flip="none" rotWithShape="1">
                <a:gsLst>
                  <a:gs pos="0">
                    <a:schemeClr val="tx1">
                      <a:lumMod val="53000"/>
                      <a:lumOff val="47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750"/>
              </a:spcBef>
              <a:buFont typeface="Arial" panose="020B0604020202020204" pitchFamily="34" charset="0"/>
              <a:buNone/>
            </a:pPr>
            <a:fld id="{07463624-E65B-463A-8DD0-D2548972E746}" type="slidenum">
              <a:rPr lang="en-US" altLang="ko-KR" smtClean="0"/>
              <a:pPr>
                <a:spcBef>
                  <a:spcPts val="750"/>
                </a:spcBef>
                <a:buFont typeface="Arial" panose="020B0604020202020204" pitchFamily="34" charset="0"/>
                <a:buNone/>
              </a:pPr>
              <a:t>3</a:t>
            </a:fld>
            <a:endParaRPr lang="en-US" altLang="ko-KR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7D3FF"/>
                </a:solidFill>
              </a:rPr>
              <a:t>C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ONTENTS  </a:t>
            </a:r>
            <a:r>
              <a:rPr lang="en-US" altLang="ko-KR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A7D3FF"/>
                </a:solidFill>
              </a:rPr>
              <a:t>|  </a:t>
            </a:r>
            <a:r>
              <a:rPr lang="ko-KR" altLang="en-US" sz="1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콘텐츠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소개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AD STORE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3428999" y="1946876"/>
            <a:ext cx="0" cy="1595912"/>
          </a:xfrm>
          <a:prstGeom prst="line">
            <a:avLst/>
          </a:prstGeom>
          <a:ln w="1905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320698"/>
            <a:ext cx="4334256" cy="4768600"/>
          </a:xfrm>
          <a:prstGeom prst="rect">
            <a:avLst/>
          </a:prstGeom>
        </p:spPr>
      </p:pic>
      <p:sp>
        <p:nvSpPr>
          <p:cNvPr id="49" name="모서리가 둥근 직사각형 48"/>
          <p:cNvSpPr/>
          <p:nvPr/>
        </p:nvSpPr>
        <p:spPr>
          <a:xfrm>
            <a:off x="2298190" y="8983216"/>
            <a:ext cx="2261618" cy="351294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페이지 </a:t>
            </a:r>
            <a:r>
              <a:rPr lang="ko-KR" altLang="en-US" sz="1200" spc="-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좋아요로</a:t>
            </a:r>
            <a:r>
              <a:rPr lang="ko-KR" altLang="en-US" sz="12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구독하세요</a:t>
            </a:r>
            <a:endParaRPr lang="en-US" altLang="ko-KR" sz="1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82" y="115135"/>
            <a:ext cx="215900" cy="2159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69" y="796213"/>
            <a:ext cx="275862" cy="2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J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206753" y="3527032"/>
            <a:ext cx="1698538" cy="2195513"/>
          </a:xfrm>
        </p:spPr>
        <p:txBody>
          <a:bodyPr/>
          <a:lstStyle/>
          <a:p>
            <a:pPr algn="dist"/>
            <a:r>
              <a:rPr lang="en-US" altLang="ko-KR" sz="3200" dirty="0" smtClean="0"/>
              <a:t>CON</a:t>
            </a:r>
          </a:p>
          <a:p>
            <a:pPr algn="dist"/>
            <a:r>
              <a:rPr lang="en-US" altLang="ko-KR" sz="3200" dirty="0" smtClean="0"/>
              <a:t>TEN</a:t>
            </a:r>
          </a:p>
          <a:p>
            <a:pPr algn="dist"/>
            <a:r>
              <a:rPr lang="en-US" altLang="ko-KR" sz="3200" dirty="0" smtClean="0"/>
              <a:t>TS</a:t>
            </a:r>
            <a:endParaRPr lang="ko-KR" altLang="en-US" sz="32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792224" y="8675074"/>
            <a:ext cx="3304032" cy="293464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180000" rIns="180000" rtlCol="0" anchor="ctr">
            <a:no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en-US" altLang="ko-KR" sz="1200" spc="600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74000"/>
                        <a:lumOff val="26000"/>
                      </a:schemeClr>
                    </a:gs>
                  </a:gsLst>
                  <a:lin ang="19200000" scaled="0"/>
                </a:gradFill>
                <a:latin typeface="+mj-ea"/>
              </a:rPr>
              <a:t>Leonardo Da Vinci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ADSTORE.TISTORY.COM</a:t>
            </a:r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639826" y="774885"/>
            <a:ext cx="3578350" cy="652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300" dirty="0" smtClean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WHY ADSTORE ?</a:t>
            </a:r>
            <a:endParaRPr lang="en-US" altLang="ko-KR" sz="12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872565" y="7637786"/>
            <a:ext cx="5101516" cy="1054257"/>
          </a:xfrm>
        </p:spPr>
        <p:txBody>
          <a:bodyPr anchor="ctr">
            <a:normAutofit/>
          </a:bodyPr>
          <a:lstStyle/>
          <a:p>
            <a:pPr marL="0" indent="0" algn="ctr" defTabSz="91440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altLang="ko-KR" sz="105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It had long since come to my attention </a:t>
            </a:r>
            <a:endParaRPr lang="en-US" altLang="ko-KR" sz="1050" dirty="0" smtClean="0">
              <a:gradFill flip="none" rotWithShape="1">
                <a:gsLst>
                  <a:gs pos="0">
                    <a:schemeClr val="tx1">
                      <a:lumMod val="53000"/>
                      <a:lumOff val="47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0" indent="0" algn="ctr" defTabSz="91440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altLang="ko-KR" sz="105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that </a:t>
            </a:r>
            <a:r>
              <a:rPr lang="en-US" altLang="ko-KR" sz="105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people of accomplishment rarely sat back and let things happen to them. </a:t>
            </a:r>
            <a:endParaRPr lang="en-US" altLang="ko-KR" sz="1050" dirty="0" smtClean="0">
              <a:gradFill flip="none" rotWithShape="1">
                <a:gsLst>
                  <a:gs pos="0">
                    <a:schemeClr val="tx1">
                      <a:lumMod val="53000"/>
                      <a:lumOff val="47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0" indent="0" algn="ctr" defTabSz="91440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altLang="ko-KR" sz="105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They </a:t>
            </a:r>
            <a:r>
              <a:rPr lang="en-US" altLang="ko-KR" sz="1050" dirty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went out and happened to things</a:t>
            </a:r>
            <a:r>
              <a:rPr lang="en-US" altLang="ko-KR" sz="1050" dirty="0" smtClean="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2700000" scaled="1"/>
                  <a:tileRect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en-US" altLang="ko-KR" sz="1050" dirty="0">
              <a:gradFill flip="none" rotWithShape="1">
                <a:gsLst>
                  <a:gs pos="0">
                    <a:schemeClr val="tx1">
                      <a:lumMod val="53000"/>
                      <a:lumOff val="47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750"/>
              </a:spcBef>
              <a:buFont typeface="Arial" panose="020B0604020202020204" pitchFamily="34" charset="0"/>
              <a:buNone/>
            </a:pPr>
            <a:fld id="{07463624-E65B-463A-8DD0-D2548972E746}" type="slidenum">
              <a:rPr lang="en-US" altLang="ko-KR" smtClean="0"/>
              <a:pPr>
                <a:spcBef>
                  <a:spcPts val="750"/>
                </a:spcBef>
                <a:buFont typeface="Arial" panose="020B0604020202020204" pitchFamily="34" charset="0"/>
                <a:buNone/>
              </a:pPr>
              <a:t>5</a:t>
            </a:fld>
            <a:endParaRPr lang="en-US" altLang="ko-KR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z="1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A7D3FF"/>
                </a:solidFill>
              </a:rPr>
              <a:t>C</a:t>
            </a:r>
            <a:r>
              <a:rPr lang="en-US" altLang="ko-KR" sz="1200" b="1" dirty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</a:rPr>
              <a:t>ONTENTS  </a:t>
            </a:r>
            <a:r>
              <a:rPr lang="en-US" altLang="ko-KR" sz="1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A7D3FF"/>
                </a:solidFill>
              </a:rPr>
              <a:t>|  </a:t>
            </a:r>
            <a:r>
              <a:rPr lang="ko-KR" altLang="en-US" sz="1200" dirty="0" err="1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</a:rPr>
              <a:t>콘텐츠</a:t>
            </a:r>
            <a:r>
              <a:rPr lang="ko-KR" altLang="en-US" sz="1200" dirty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z="1200" dirty="0" smtClean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</a:rPr>
              <a:t>소개</a:t>
            </a:r>
            <a:endParaRPr lang="ko-KR" altLang="en-US" sz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1"/>
              </a:gradFill>
            </a:endParaRPr>
          </a:p>
        </p:txBody>
      </p:sp>
      <p:sp>
        <p:nvSpPr>
          <p:cNvPr id="28" name="텍스트 개체 틀 4"/>
          <p:cNvSpPr txBox="1">
            <a:spLocks/>
          </p:cNvSpPr>
          <p:nvPr/>
        </p:nvSpPr>
        <p:spPr>
          <a:xfrm>
            <a:off x="59212" y="78623"/>
            <a:ext cx="1257300" cy="2889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dist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ko-KR" altLang="en-US" sz="1100" b="1" kern="1200" spc="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atin typeface="+mn-lt"/>
                <a:ea typeface="+mj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AD STORE</a:t>
            </a:r>
            <a:endParaRPr 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82" y="115135"/>
            <a:ext cx="215900" cy="215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92224" y="1400677"/>
            <a:ext cx="3304032" cy="293464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180000" rIns="180000" rtlCol="0" anchor="ctr">
            <a:noAutofit/>
          </a:bodyPr>
          <a:lstStyle/>
          <a:p>
            <a:pPr algn="dist"/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ADSTORE FREE TEMPLATE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14" y="2869198"/>
            <a:ext cx="3188484" cy="3700593"/>
          </a:xfrm>
          <a:prstGeom prst="rect">
            <a:avLst/>
          </a:prstGeom>
        </p:spPr>
      </p:pic>
      <p:sp>
        <p:nvSpPr>
          <p:cNvPr id="35" name="내용 개체 틀 2"/>
          <p:cNvSpPr txBox="1">
            <a:spLocks/>
          </p:cNvSpPr>
          <p:nvPr/>
        </p:nvSpPr>
        <p:spPr>
          <a:xfrm>
            <a:off x="1639826" y="6625163"/>
            <a:ext cx="3694178" cy="757636"/>
          </a:xfrm>
          <a:prstGeom prst="rect">
            <a:avLst/>
          </a:prstGeom>
        </p:spPr>
        <p:txBody>
          <a:bodyPr vert="horz" lIns="132080" tIns="66040" rIns="132080" bIns="6604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15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89000"/>
                        <a:lumOff val="11000"/>
                      </a:scheme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15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89000"/>
                        <a:lumOff val="11000"/>
                      </a:scheme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5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89000"/>
                        <a:lumOff val="11000"/>
                      </a:scheme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5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89000"/>
                        <a:lumOff val="11000"/>
                      </a:scheme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50">
                <a:gradFill flip="none" rotWithShape="1">
                  <a:gsLst>
                    <a:gs pos="0">
                      <a:schemeClr val="tx1">
                        <a:lumMod val="53000"/>
                        <a:lumOff val="47000"/>
                      </a:schemeClr>
                    </a:gs>
                    <a:gs pos="100000">
                      <a:schemeClr val="tx1">
                        <a:lumMod val="89000"/>
                        <a:lumOff val="11000"/>
                      </a:scheme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00000"/>
              </a:lnSpc>
              <a:buNone/>
              <a:tabLst>
                <a:tab pos="1676173" algn="l"/>
              </a:tabLst>
            </a:pPr>
            <a:r>
              <a:rPr lang="en-US" altLang="ko-KR" sz="1600" b="1" spc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Opificio" panose="02000506000000020004" pitchFamily="2" charset="0"/>
              </a:rPr>
              <a:t>FESTIVAL     CONTENTS</a:t>
            </a:r>
            <a:endParaRPr lang="en-US" altLang="ko-KR" sz="1600" b="1" spc="0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atin typeface="Opificio" panose="02000506000000020004" pitchFamily="2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207764" y="6525923"/>
            <a:ext cx="413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spc="-300" dirty="0" smtClean="0">
                <a:gradFill flip="none" rotWithShape="1">
                  <a:gsLst>
                    <a:gs pos="95000">
                      <a:srgbClr val="A7D3FF">
                        <a:lumMod val="87000"/>
                      </a:srgbClr>
                    </a:gs>
                    <a:gs pos="44000">
                      <a:srgbClr val="EE7575">
                        <a:lumMod val="51000"/>
                        <a:lumOff val="49000"/>
                      </a:srgbClr>
                    </a:gs>
                  </a:gsLst>
                  <a:lin ang="8100000" scaled="1"/>
                  <a:tileRect/>
                </a:gradFill>
                <a:latin typeface="Opificio" panose="02000506000000020004" pitchFamily="2" charset="0"/>
              </a:rPr>
              <a:t>+</a:t>
            </a:r>
            <a:endParaRPr lang="ko-KR" altLang="en-US" spc="-300" dirty="0">
              <a:gradFill flip="none" rotWithShape="1">
                <a:gsLst>
                  <a:gs pos="95000">
                    <a:srgbClr val="A7D3FF">
                      <a:lumMod val="87000"/>
                    </a:srgbClr>
                  </a:gs>
                  <a:gs pos="44000">
                    <a:srgbClr val="EE7575">
                      <a:lumMod val="51000"/>
                      <a:lumOff val="49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6574" y="3507943"/>
            <a:ext cx="6343726" cy="2041611"/>
            <a:chOff x="171540" y="3002991"/>
            <a:chExt cx="6343726" cy="2041611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4766538" y="4626126"/>
              <a:ext cx="1507672" cy="41847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676173" algn="l"/>
                </a:tabLst>
              </a:pP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포스터</a:t>
              </a:r>
              <a:r>
                <a:rPr lang="en-US" altLang="ko-KR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 </a:t>
              </a:r>
              <a:r>
                <a:rPr lang="en-US" altLang="ko-KR" sz="1200" spc="-150" dirty="0">
                  <a:gradFill>
                    <a:gsLst>
                      <a:gs pos="0">
                        <a:srgbClr val="EE7575">
                          <a:lumMod val="64000"/>
                          <a:lumOff val="36000"/>
                        </a:srgbClr>
                      </a:gs>
                      <a:gs pos="99000">
                        <a:srgbClr val="EE7575">
                          <a:lumMod val="68000"/>
                          <a:lumOff val="32000"/>
                        </a:srgb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|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현수막 </a:t>
              </a:r>
              <a:r>
                <a:rPr lang="en-US" altLang="ko-KR" sz="1200" spc="-150" dirty="0">
                  <a:gradFill>
                    <a:gsLst>
                      <a:gs pos="0">
                        <a:srgbClr val="EE7575">
                          <a:lumMod val="64000"/>
                          <a:lumOff val="36000"/>
                        </a:srgbClr>
                      </a:gs>
                      <a:gs pos="99000">
                        <a:srgbClr val="EE7575">
                          <a:lumMod val="68000"/>
                          <a:lumOff val="32000"/>
                        </a:srgb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|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부스</a:t>
              </a:r>
              <a:endParaRPr lang="en-US" altLang="ko-KR" sz="1100" spc="-150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40000"/>
                        <a:lumOff val="60000"/>
                      </a:schemeClr>
                    </a:gs>
                  </a:gsLst>
                  <a:lin ang="192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4522433" y="3177462"/>
              <a:ext cx="1992833" cy="4184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676173" algn="l"/>
                </a:tabLst>
              </a:pP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편집 </a:t>
              </a:r>
              <a:r>
                <a:rPr lang="en-US" altLang="ko-KR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CG </a:t>
              </a:r>
              <a:r>
                <a:rPr lang="en-US" altLang="ko-KR" sz="1400" spc="-100" dirty="0">
                  <a:solidFill>
                    <a:srgbClr val="A7D3FF"/>
                  </a:solidFill>
                  <a:latin typeface="+mj-ea"/>
                  <a:ea typeface="+mj-ea"/>
                </a:rPr>
                <a:t>|</a:t>
              </a:r>
              <a:r>
                <a:rPr lang="en-US" altLang="ko-KR" sz="1200" spc="-1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촬영</a:t>
              </a:r>
              <a:r>
                <a:rPr lang="ko-KR" altLang="en-US" sz="1400" spc="-100" dirty="0">
                  <a:solidFill>
                    <a:srgbClr val="A7D3FF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400" spc="-100" dirty="0">
                  <a:solidFill>
                    <a:srgbClr val="A7D3FF"/>
                  </a:solidFill>
                  <a:latin typeface="+mj-ea"/>
                  <a:ea typeface="+mj-ea"/>
                </a:rPr>
                <a:t>|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디자인</a:t>
              </a:r>
              <a:endParaRPr lang="en-US" altLang="ko-KR" sz="1100" spc="-150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40000"/>
                        <a:lumOff val="60000"/>
                      </a:schemeClr>
                    </a:gs>
                  </a:gsLst>
                  <a:lin ang="192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71540" y="3202210"/>
              <a:ext cx="1992832" cy="4184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676173" algn="l"/>
                </a:tabLst>
              </a:pP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조명</a:t>
              </a:r>
              <a:r>
                <a:rPr lang="en-US" altLang="ko-KR" sz="1050" spc="-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50" spc="-1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|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음향</a:t>
              </a:r>
              <a:r>
                <a:rPr lang="ko-KR" altLang="en-US" sz="1050" spc="-150" dirty="0" smtClean="0">
                  <a:solidFill>
                    <a:srgbClr val="A7D3FF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050" spc="-1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|</a:t>
              </a:r>
              <a:r>
                <a:rPr lang="en-US" altLang="ko-KR" sz="1050" spc="-150" dirty="0">
                  <a:solidFill>
                    <a:srgbClr val="A7D3FF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무대</a:t>
              </a:r>
              <a:r>
                <a:rPr lang="ko-KR" altLang="en-US" sz="1100" spc="-150" dirty="0" smtClean="0">
                  <a:gradFill flip="none" rotWithShape="1"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  <a:tileRect/>
                  </a:gradFill>
                  <a:latin typeface="+mj-ea"/>
                  <a:ea typeface="+mj-ea"/>
                </a:rPr>
                <a:t> </a:t>
              </a:r>
              <a:r>
                <a:rPr lang="en-US" altLang="ko-KR" sz="1100" spc="-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</a:rPr>
                <a:t>| </a:t>
              </a:r>
              <a:r>
                <a:rPr lang="ko-KR" altLang="en-US" sz="1100" spc="-150" dirty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영상시스템</a:t>
              </a:r>
              <a:endParaRPr lang="en-US" altLang="ko-KR" sz="1100" spc="-150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40000"/>
                        <a:lumOff val="60000"/>
                      </a:schemeClr>
                    </a:gs>
                  </a:gsLst>
                  <a:lin ang="192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567106" y="4592274"/>
              <a:ext cx="1956748" cy="425852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tabLst>
                  <a:tab pos="1676173" algn="l"/>
                </a:tabLst>
              </a:pPr>
              <a:r>
                <a:rPr lang="ko-KR" altLang="en-US" sz="1100" spc="-150" dirty="0" smtClean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연예인 섭외</a:t>
              </a:r>
              <a:r>
                <a:rPr lang="en-US" altLang="ko-KR" sz="1050" spc="-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50" spc="-1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| </a:t>
              </a:r>
              <a:r>
                <a:rPr lang="ko-KR" altLang="en-US" sz="1100" spc="-150" dirty="0" err="1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애</a:t>
              </a:r>
              <a:r>
                <a:rPr lang="ko-KR" altLang="en-US" sz="1100" spc="-150" dirty="0" err="1" smtClean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프터</a:t>
              </a:r>
              <a:r>
                <a:rPr lang="ko-KR" altLang="en-US" sz="1100" spc="-150" dirty="0" smtClean="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99000">
                        <a:schemeClr val="tx1">
                          <a:lumMod val="40000"/>
                          <a:lumOff val="60000"/>
                        </a:scheme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 파티</a:t>
              </a:r>
              <a:r>
                <a:rPr lang="ko-KR" altLang="en-US" sz="1050" spc="-150" dirty="0" smtClean="0">
                  <a:solidFill>
                    <a:srgbClr val="A7D3FF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050" spc="-1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|</a:t>
              </a:r>
              <a:r>
                <a:rPr lang="en-US" altLang="ko-KR" sz="1050" spc="-150" dirty="0">
                  <a:solidFill>
                    <a:srgbClr val="A7D3FF"/>
                  </a:solidFill>
                  <a:latin typeface="+mj-ea"/>
                  <a:ea typeface="+mj-ea"/>
                </a:rPr>
                <a:t> </a:t>
              </a:r>
              <a:endParaRPr lang="en-US" altLang="ko-KR" sz="1050" spc="-150" dirty="0" smtClean="0">
                <a:solidFill>
                  <a:srgbClr val="A7D3FF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728437" y="4429289"/>
              <a:ext cx="1612447" cy="2602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50" dirty="0" smtClean="0">
                  <a:gradFill>
                    <a:gsLst>
                      <a:gs pos="0">
                        <a:srgbClr val="EE7575">
                          <a:lumMod val="64000"/>
                          <a:lumOff val="36000"/>
                        </a:srgbClr>
                      </a:gs>
                      <a:gs pos="99000">
                        <a:srgbClr val="EE7575">
                          <a:lumMod val="68000"/>
                          <a:lumOff val="32000"/>
                        </a:srgb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감각적인 홍보 </a:t>
              </a:r>
              <a:r>
                <a:rPr lang="ko-KR" altLang="en-US" sz="1200" spc="-150" dirty="0" err="1" smtClean="0">
                  <a:gradFill>
                    <a:gsLst>
                      <a:gs pos="0">
                        <a:srgbClr val="EE7575">
                          <a:lumMod val="64000"/>
                          <a:lumOff val="36000"/>
                        </a:srgbClr>
                      </a:gs>
                      <a:gs pos="99000">
                        <a:srgbClr val="EE7575">
                          <a:lumMod val="68000"/>
                          <a:lumOff val="32000"/>
                        </a:srgb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콘텐츠</a:t>
              </a:r>
              <a:r>
                <a:rPr lang="ko-KR" altLang="en-US" sz="1200" spc="-150" dirty="0" smtClean="0">
                  <a:gradFill>
                    <a:gsLst>
                      <a:gs pos="0">
                        <a:srgbClr val="EE7575">
                          <a:lumMod val="64000"/>
                          <a:lumOff val="36000"/>
                        </a:srgbClr>
                      </a:gs>
                      <a:gs pos="99000">
                        <a:srgbClr val="EE7575">
                          <a:lumMod val="68000"/>
                          <a:lumOff val="32000"/>
                        </a:srgbClr>
                      </a:gs>
                    </a:gsLst>
                    <a:lin ang="19200000" scaled="0"/>
                  </a:gradFill>
                  <a:latin typeface="+mj-ea"/>
                  <a:ea typeface="+mj-ea"/>
                </a:rPr>
                <a:t> 제작</a:t>
              </a:r>
              <a:endParaRPr lang="en-US" altLang="ko-KR" sz="1200" spc="-150" dirty="0">
                <a:gradFill>
                  <a:gsLst>
                    <a:gs pos="0">
                      <a:srgbClr val="EE7575">
                        <a:lumMod val="64000"/>
                        <a:lumOff val="36000"/>
                      </a:srgbClr>
                    </a:gs>
                    <a:gs pos="99000">
                      <a:srgbClr val="EE7575">
                        <a:lumMod val="68000"/>
                        <a:lumOff val="32000"/>
                      </a:srgbClr>
                    </a:gs>
                  </a:gsLst>
                  <a:lin ang="192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590580" y="3002991"/>
              <a:ext cx="1707222" cy="25373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 err="1">
                  <a:solidFill>
                    <a:srgbClr val="A7D3FF"/>
                  </a:solidFill>
                  <a:latin typeface="+mj-ea"/>
                  <a:ea typeface="+mj-ea"/>
                </a:rPr>
                <a:t>프로페셔널한</a:t>
              </a:r>
              <a:r>
                <a:rPr lang="ko-KR" altLang="en-US" sz="1200" spc="-100" dirty="0">
                  <a:solidFill>
                    <a:srgbClr val="A7D3FF"/>
                  </a:solidFill>
                  <a:latin typeface="+mj-ea"/>
                  <a:ea typeface="+mj-ea"/>
                </a:rPr>
                <a:t> 영상</a:t>
              </a:r>
              <a:r>
                <a:rPr lang="en-US" altLang="ko-KR" sz="1200" spc="-100" dirty="0">
                  <a:solidFill>
                    <a:srgbClr val="A7D3FF"/>
                  </a:solidFill>
                  <a:latin typeface="+mj-ea"/>
                  <a:ea typeface="+mj-ea"/>
                </a:rPr>
                <a:t>/</a:t>
              </a:r>
              <a:r>
                <a:rPr lang="ko-KR" altLang="en-US" sz="1200" spc="-100" dirty="0">
                  <a:solidFill>
                    <a:srgbClr val="A7D3FF"/>
                  </a:solidFill>
                  <a:latin typeface="+mj-ea"/>
                  <a:ea typeface="+mj-ea"/>
                </a:rPr>
                <a:t>디자인</a:t>
              </a:r>
              <a:endParaRPr lang="en-US" altLang="ko-KR" sz="1200" spc="-100" dirty="0">
                <a:solidFill>
                  <a:srgbClr val="A7D3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539214" y="3006450"/>
              <a:ext cx="1656660" cy="2602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하이엔드급</a:t>
              </a:r>
              <a:r>
                <a:rPr lang="ko-KR" altLang="en-US" sz="1200" spc="-1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 무대장비 보유</a:t>
              </a:r>
              <a:endParaRPr lang="en-US" altLang="ko-KR" sz="1200" spc="-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282280" y="4429289"/>
              <a:ext cx="1814712" cy="2602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 smtClean="0">
                  <a:gradFill>
                    <a:gsLst>
                      <a:gs pos="0">
                        <a:srgbClr val="C2E2A8"/>
                      </a:gs>
                      <a:gs pos="99000">
                        <a:srgbClr val="C2E2A8"/>
                      </a:gs>
                    </a:gsLst>
                    <a:lin ang="8100000" scaled="1"/>
                  </a:gradFill>
                  <a:latin typeface="+mj-ea"/>
                  <a:ea typeface="+mj-ea"/>
                </a:rPr>
                <a:t>아티스트 </a:t>
              </a:r>
              <a:r>
                <a:rPr lang="en-US" altLang="ko-KR" sz="1200" spc="-100" dirty="0" smtClean="0">
                  <a:gradFill>
                    <a:gsLst>
                      <a:gs pos="0">
                        <a:srgbClr val="C2E2A8"/>
                      </a:gs>
                      <a:gs pos="99000">
                        <a:srgbClr val="C2E2A8"/>
                      </a:gs>
                    </a:gsLst>
                    <a:lin ang="8100000" scaled="1"/>
                  </a:gradFill>
                  <a:latin typeface="+mj-ea"/>
                  <a:ea typeface="+mj-ea"/>
                </a:rPr>
                <a:t>/ </a:t>
              </a:r>
              <a:r>
                <a:rPr lang="ko-KR" altLang="en-US" sz="1200" spc="-100" dirty="0" smtClean="0">
                  <a:gradFill>
                    <a:gsLst>
                      <a:gs pos="0">
                        <a:srgbClr val="C2E2A8"/>
                      </a:gs>
                      <a:gs pos="99000">
                        <a:srgbClr val="C2E2A8"/>
                      </a:gs>
                    </a:gsLst>
                    <a:lin ang="8100000" scaled="1"/>
                  </a:gradFill>
                  <a:latin typeface="+mj-ea"/>
                  <a:ea typeface="+mj-ea"/>
                </a:rPr>
                <a:t>축제 </a:t>
              </a:r>
              <a:r>
                <a:rPr lang="ko-KR" altLang="en-US" sz="1200" spc="-100" dirty="0" err="1" smtClean="0">
                  <a:gradFill>
                    <a:gsLst>
                      <a:gs pos="0">
                        <a:srgbClr val="C2E2A8"/>
                      </a:gs>
                      <a:gs pos="99000">
                        <a:srgbClr val="C2E2A8"/>
                      </a:gs>
                    </a:gsLst>
                    <a:lin ang="8100000" scaled="1"/>
                  </a:gradFill>
                  <a:latin typeface="+mj-ea"/>
                  <a:ea typeface="+mj-ea"/>
                </a:rPr>
                <a:t>콘텐츠</a:t>
              </a:r>
              <a:r>
                <a:rPr lang="ko-KR" altLang="en-US" sz="1200" spc="-100" dirty="0" smtClean="0">
                  <a:gradFill>
                    <a:gsLst>
                      <a:gs pos="0">
                        <a:srgbClr val="C2E2A8"/>
                      </a:gs>
                      <a:gs pos="99000">
                        <a:srgbClr val="C2E2A8"/>
                      </a:gs>
                    </a:gsLst>
                    <a:lin ang="8100000" scaled="1"/>
                  </a:gradFill>
                  <a:latin typeface="+mj-ea"/>
                  <a:ea typeface="+mj-ea"/>
                </a:rPr>
                <a:t> 섭외</a:t>
              </a:r>
              <a:endParaRPr lang="en-US" altLang="ko-KR" sz="1200" spc="-100" dirty="0">
                <a:gradFill>
                  <a:gsLst>
                    <a:gs pos="0">
                      <a:srgbClr val="C2E2A8"/>
                    </a:gs>
                    <a:gs pos="99000">
                      <a:srgbClr val="C2E2A8"/>
                    </a:gs>
                  </a:gsLst>
                  <a:lin ang="8100000" scaled="1"/>
                </a:gra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1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Opificio"/>
        <a:ea typeface="KoPub돋움체 Bold"/>
        <a:cs typeface=""/>
      </a:majorFont>
      <a:minorFont>
        <a:latin typeface="Opificio"/>
        <a:ea typeface="KoPub돋움체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5741</TotalTime>
  <Words>174</Words>
  <Application>Microsoft Office PowerPoint</Application>
  <PresentationFormat>A4 용지(210x297mm)</PresentationFormat>
  <Paragraphs>59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Arial</vt:lpstr>
      <vt:lpstr>Opificio</vt:lpstr>
      <vt:lpstr>KoPub돋움체 Medium</vt:lpstr>
      <vt:lpstr>KoPub돋움체 Bold</vt:lpstr>
      <vt:lpstr>KoPub돋움체 Light</vt:lpstr>
      <vt:lpstr>맑은 고딕</vt:lpstr>
      <vt:lpstr>Office 테마</vt:lpstr>
      <vt:lpstr>DESIGN WITH CLARITY</vt:lpstr>
      <vt:lpstr>PowerPoint 프레젠테이션</vt:lpstr>
      <vt:lpstr>DESIGN FOR YOUR DESIGN</vt:lpstr>
      <vt:lpstr>PowerPoint 프레젠테이션</vt:lpstr>
      <vt:lpstr>WHY ADSTORE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WITH CLARITY</dc:title>
  <dc:creator>Adstore.Tistory.com</dc:creator>
  <cp:lastModifiedBy>Adstore.Tistory.com</cp:lastModifiedBy>
  <cp:revision>374</cp:revision>
  <dcterms:created xsi:type="dcterms:W3CDTF">2014-01-27T12:09:32Z</dcterms:created>
  <dcterms:modified xsi:type="dcterms:W3CDTF">2015-05-04T07:43:10Z</dcterms:modified>
</cp:coreProperties>
</file>