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5715000" type="screen16x10"/>
  <p:notesSz cx="6858000" cy="9144000"/>
  <p:defaultTextStyle>
    <a:defPPr>
      <a:defRPr lang="ko-KR"/>
    </a:defPPr>
    <a:lvl1pPr marL="0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1" hangingPunct="1">
      <a:defRPr sz="140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6C451E"/>
    <a:srgbClr val="FD7F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9523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08" y="62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6DD7-B5CC-4B21-9792-DAF3AF3E3BED}" type="datetimeFigureOut">
              <a:rPr lang="ko-KR" altLang="en-US" smtClean="0"/>
              <a:t>2015-01-15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89E-CCE0-4AB0-8432-BC2E7568B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9935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6DD7-B5CC-4B21-9792-DAF3AF3E3BED}" type="datetimeFigureOut">
              <a:rPr lang="ko-KR" altLang="en-US" smtClean="0"/>
              <a:t>2015-01-15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89E-CCE0-4AB0-8432-BC2E7568B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2145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6DD7-B5CC-4B21-9792-DAF3AF3E3BED}" type="datetimeFigureOut">
              <a:rPr lang="ko-KR" altLang="en-US" smtClean="0"/>
              <a:t>2015-01-15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89E-CCE0-4AB0-8432-BC2E7568B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66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6DD7-B5CC-4B21-9792-DAF3AF3E3BED}" type="datetimeFigureOut">
              <a:rPr lang="ko-KR" altLang="en-US" smtClean="0"/>
              <a:t>2015-01-15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89E-CCE0-4AB0-8432-BC2E7568BB38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 userDrawn="1"/>
        </p:nvSpPr>
        <p:spPr>
          <a:xfrm>
            <a:off x="-40558" y="1140199"/>
            <a:ext cx="9225116" cy="4722627"/>
          </a:xfrm>
          <a:prstGeom prst="rect">
            <a:avLst/>
          </a:prstGeom>
          <a:solidFill>
            <a:schemeClr val="bg1"/>
          </a:solidFill>
          <a:ln w="22225">
            <a:solidFill>
              <a:schemeClr val="bg1">
                <a:lumMod val="85000"/>
                <a:alpha val="3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53"/>
          </a:p>
        </p:txBody>
      </p:sp>
    </p:spTree>
    <p:extLst>
      <p:ext uri="{BB962C8B-B14F-4D97-AF65-F5344CB8AC3E}">
        <p14:creationId xmlns:p14="http://schemas.microsoft.com/office/powerpoint/2010/main" val="1085363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6DD7-B5CC-4B21-9792-DAF3AF3E3BED}" type="datetimeFigureOut">
              <a:rPr lang="ko-KR" altLang="en-US" smtClean="0"/>
              <a:t>2015-01-15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89E-CCE0-4AB0-8432-BC2E7568B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443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6DD7-B5CC-4B21-9792-DAF3AF3E3BED}" type="datetimeFigureOut">
              <a:rPr lang="ko-KR" altLang="en-US" smtClean="0"/>
              <a:t>2015-01-15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89E-CCE0-4AB0-8432-BC2E7568B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7291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6DD7-B5CC-4B21-9792-DAF3AF3E3BED}" type="datetimeFigureOut">
              <a:rPr lang="ko-KR" altLang="en-US" smtClean="0"/>
              <a:t>2015-01-15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89E-CCE0-4AB0-8432-BC2E7568B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01355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6DD7-B5CC-4B21-9792-DAF3AF3E3BED}" type="datetimeFigureOut">
              <a:rPr lang="ko-KR" altLang="en-US" smtClean="0"/>
              <a:t>2015-01-15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89E-CCE0-4AB0-8432-BC2E7568B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8297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6DD7-B5CC-4B21-9792-DAF3AF3E3BED}" type="datetimeFigureOut">
              <a:rPr lang="ko-KR" altLang="en-US" smtClean="0"/>
              <a:t>2015-01-15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89E-CCE0-4AB0-8432-BC2E7568B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5718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6DD7-B5CC-4B21-9792-DAF3AF3E3BED}" type="datetimeFigureOut">
              <a:rPr lang="ko-KR" altLang="en-US" smtClean="0"/>
              <a:t>2015-01-15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89E-CCE0-4AB0-8432-BC2E7568B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076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A6DD7-B5CC-4B21-9792-DAF3AF3E3BED}" type="datetimeFigureOut">
              <a:rPr lang="ko-KR" altLang="en-US" smtClean="0"/>
              <a:t>2015-01-15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7189E-CCE0-4AB0-8432-BC2E7568BB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8622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75000"/>
                <a:lumOff val="25000"/>
              </a:schemeClr>
            </a:gs>
            <a:gs pos="100000">
              <a:schemeClr val="tx1">
                <a:lumMod val="75000"/>
                <a:lumOff val="25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pc="-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A6DD7-B5CC-4B21-9792-DAF3AF3E3BED}" type="datetimeFigureOut">
              <a:rPr lang="ko-KR" altLang="en-US" smtClean="0"/>
              <a:pPr/>
              <a:t>2015-01-15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spc="-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-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7189E-CCE0-4AB0-8432-BC2E7568BB3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9281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 spc="-100" baseline="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 spc="-100" baseline="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 spc="-100" baseline="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spc="-100" baseline="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 spc="-100" baseline="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모서리가 둥근 직사각형 3"/>
          <p:cNvSpPr/>
          <p:nvPr/>
        </p:nvSpPr>
        <p:spPr>
          <a:xfrm>
            <a:off x="637676" y="2337834"/>
            <a:ext cx="977901" cy="1951753"/>
          </a:xfrm>
          <a:prstGeom prst="roundRect">
            <a:avLst>
              <a:gd name="adj" fmla="val 44744"/>
            </a:avLst>
          </a:prstGeom>
          <a:gradFill>
            <a:gsLst>
              <a:gs pos="0">
                <a:srgbClr val="FFC000"/>
              </a:gs>
              <a:gs pos="100000">
                <a:srgbClr val="FFC000">
                  <a:lumMod val="77000"/>
                  <a:lumOff val="23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1"/>
                </a:gradFill>
                <a:latin typeface="+mj-ea"/>
              </a:rPr>
              <a:t>A</a:t>
            </a:r>
            <a:endParaRPr lang="ko-KR" altLang="en-US" sz="36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</a:gradFill>
              <a:latin typeface="+mj-ea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7676" y="372979"/>
            <a:ext cx="7868650" cy="782408"/>
          </a:xfrm>
          <a:noFill/>
        </p:spPr>
        <p:txBody>
          <a:bodyPr anchor="ctr">
            <a:noAutofit/>
          </a:bodyPr>
          <a:lstStyle/>
          <a:p>
            <a:pPr algn="dist"/>
            <a:r>
              <a:rPr lang="en-US" altLang="ko-KR" sz="2400" b="1" dirty="0" smtClean="0">
                <a:solidFill>
                  <a:schemeClr val="bg1"/>
                </a:solidFill>
                <a:latin typeface="+mn-ea"/>
                <a:ea typeface="+mn-ea"/>
              </a:rPr>
              <a:t>Position</a:t>
            </a:r>
            <a:endParaRPr lang="ko-KR" altLang="en-US" sz="2400" b="1" dirty="0">
              <a:solidFill>
                <a:schemeClr val="bg1"/>
              </a:solidFill>
              <a:latin typeface="+mn-ea"/>
              <a:ea typeface="+mn-ea"/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2005916" y="2799505"/>
            <a:ext cx="977901" cy="2513728"/>
          </a:xfrm>
          <a:prstGeom prst="roundRect">
            <a:avLst>
              <a:gd name="adj" fmla="val 44744"/>
            </a:avLst>
          </a:prstGeom>
          <a:gradFill>
            <a:gsLst>
              <a:gs pos="0">
                <a:srgbClr val="FFC000"/>
              </a:gs>
              <a:gs pos="100000">
                <a:srgbClr val="FFC000">
                  <a:lumMod val="77000"/>
                  <a:lumOff val="23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1"/>
                </a:gradFill>
                <a:latin typeface="+mj-ea"/>
              </a:rPr>
              <a:t>B</a:t>
            </a:r>
            <a:endParaRPr lang="ko-KR" altLang="en-US" sz="36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</a:gradFill>
              <a:latin typeface="+mj-ea"/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3374156" y="1344925"/>
            <a:ext cx="977901" cy="3937570"/>
          </a:xfrm>
          <a:prstGeom prst="roundRect">
            <a:avLst>
              <a:gd name="adj" fmla="val 44744"/>
            </a:avLst>
          </a:prstGeom>
          <a:gradFill>
            <a:gsLst>
              <a:gs pos="0">
                <a:srgbClr val="FFC000"/>
              </a:gs>
              <a:gs pos="100000">
                <a:srgbClr val="FFC000">
                  <a:lumMod val="77000"/>
                  <a:lumOff val="23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1"/>
                </a:gradFill>
                <a:latin typeface="+mj-ea"/>
              </a:rPr>
              <a:t>C</a:t>
            </a:r>
            <a:endParaRPr lang="ko-KR" altLang="en-US" sz="36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</a:gradFill>
              <a:latin typeface="+mj-ea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6577293" y="1155387"/>
            <a:ext cx="977901" cy="2513728"/>
          </a:xfrm>
          <a:prstGeom prst="roundRect">
            <a:avLst>
              <a:gd name="adj" fmla="val 44744"/>
            </a:avLst>
          </a:prstGeom>
          <a:gradFill>
            <a:gsLst>
              <a:gs pos="0">
                <a:srgbClr val="FFC000"/>
              </a:gs>
              <a:gs pos="100000">
                <a:srgbClr val="FFC000">
                  <a:lumMod val="77000"/>
                  <a:lumOff val="23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1"/>
                </a:gradFill>
                <a:latin typeface="+mj-ea"/>
              </a:rPr>
              <a:t>D</a:t>
            </a:r>
            <a:endParaRPr lang="ko-KR" altLang="en-US" sz="36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</a:gradFill>
              <a:latin typeface="+mj-ea"/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7383893" y="4056369"/>
            <a:ext cx="977901" cy="1420698"/>
          </a:xfrm>
          <a:prstGeom prst="roundRect">
            <a:avLst>
              <a:gd name="adj" fmla="val 44744"/>
            </a:avLst>
          </a:prstGeom>
          <a:gradFill>
            <a:gsLst>
              <a:gs pos="0">
                <a:srgbClr val="FFC000"/>
              </a:gs>
              <a:gs pos="100000">
                <a:srgbClr val="FFC000">
                  <a:lumMod val="77000"/>
                  <a:lumOff val="23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600" dirty="0" smtClean="0">
                <a:gradFill>
                  <a:gsLst>
                    <a:gs pos="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1">
                        <a:lumMod val="75000"/>
                        <a:lumOff val="25000"/>
                      </a:schemeClr>
                    </a:gs>
                  </a:gsLst>
                  <a:lin ang="0" scaled="1"/>
                </a:gradFill>
                <a:latin typeface="+mj-ea"/>
              </a:rPr>
              <a:t>E</a:t>
            </a:r>
            <a:endParaRPr lang="ko-KR" altLang="en-US" sz="3600" dirty="0">
              <a:gradFill>
                <a:gsLst>
                  <a:gs pos="0">
                    <a:schemeClr val="tx1">
                      <a:lumMod val="75000"/>
                      <a:lumOff val="25000"/>
                    </a:schemeClr>
                  </a:gs>
                  <a:gs pos="100000">
                    <a:schemeClr val="tx1">
                      <a:lumMod val="75000"/>
                      <a:lumOff val="25000"/>
                    </a:schemeClr>
                  </a:gs>
                </a:gsLst>
                <a:lin ang="0" scaled="1"/>
              </a:gra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33069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1">
      <a:majorFont>
        <a:latin typeface="KoPub돋움체 Bold"/>
        <a:ea typeface="KoPub돋움체 Bold"/>
        <a:cs typeface=""/>
      </a:majorFont>
      <a:minorFont>
        <a:latin typeface="KoPub돋움체 Light"/>
        <a:ea typeface="KoPub돋움체 Light"/>
        <a:cs typeface="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1536</TotalTime>
  <Words>6</Words>
  <Application>Microsoft Office PowerPoint</Application>
  <PresentationFormat>화면 슬라이드 쇼(16:10)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KoPub돋움체 Bold</vt:lpstr>
      <vt:lpstr>KoPub돋움체 Light</vt:lpstr>
      <vt:lpstr>Arial</vt:lpstr>
      <vt:lpstr>Office 테마</vt:lpstr>
      <vt:lpstr>Position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3주차</dc:title>
  <dc:creator>최원석</dc:creator>
  <cp:lastModifiedBy>Park</cp:lastModifiedBy>
  <cp:revision>96</cp:revision>
  <dcterms:created xsi:type="dcterms:W3CDTF">2014-02-16T22:10:35Z</dcterms:created>
  <dcterms:modified xsi:type="dcterms:W3CDTF">2015-01-15T07:45:57Z</dcterms:modified>
</cp:coreProperties>
</file>