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63" r:id="rId4"/>
    <p:sldId id="264" r:id="rId5"/>
    <p:sldId id="261" r:id="rId6"/>
    <p:sldId id="260" r:id="rId7"/>
    <p:sldId id="265" r:id="rId8"/>
    <p:sldId id="266" r:id="rId9"/>
  </p:sldIdLst>
  <p:sldSz cx="9144000" cy="5715000" type="screen16x10"/>
  <p:notesSz cx="6858000" cy="9144000"/>
  <p:defaultTextStyle>
    <a:defPPr>
      <a:defRPr lang="ko-KR"/>
    </a:defPPr>
    <a:lvl1pPr marL="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0A8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588" y="11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45808-6679-443E-A625-1AFB66377F9A}" type="datetimeFigureOut">
              <a:rPr lang="ko-KR" altLang="en-US" smtClean="0"/>
              <a:t>2015-11-10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731A-71A0-4F8F-9CB3-315CCAE63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0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731A-71A0-4F8F-9CB3-315CCAE63D7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15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731A-71A0-4F8F-9CB3-315CCAE63D7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23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731A-71A0-4F8F-9CB3-315CCAE63D7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731A-71A0-4F8F-9CB3-315CCAE63D7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7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2339752" y="0"/>
            <a:ext cx="4464496" cy="5715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000" y="841276"/>
            <a:ext cx="3240000" cy="3240000"/>
          </a:xfrm>
          <a:ln w="98425" cap="sq">
            <a:noFill/>
            <a:miter lim="800000"/>
          </a:ln>
        </p:spPr>
        <p:txBody>
          <a:bodyPr lIns="360000" rIns="360000" anchor="ctr">
            <a:noAutofit/>
          </a:bodyPr>
          <a:lstStyle>
            <a:lvl1pPr algn="dist">
              <a:lnSpc>
                <a:spcPct val="100000"/>
              </a:lnSpc>
              <a:defRPr sz="6000" spc="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RE-</a:t>
            </a:r>
            <a:br>
              <a:rPr lang="en-US" dirty="0" smtClean="0"/>
            </a:br>
            <a:r>
              <a:rPr lang="en-US" dirty="0" smtClean="0"/>
              <a:t>  VE</a:t>
            </a:r>
            <a:br>
              <a:rPr lang="en-US" dirty="0" smtClean="0"/>
            </a:br>
            <a:r>
              <a:rPr lang="en-US" dirty="0" smtClean="0"/>
              <a:t>    AL!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915816" y="829460"/>
            <a:ext cx="3276184" cy="3276184"/>
          </a:xfrm>
          <a:prstGeom prst="rect">
            <a:avLst/>
          </a:prstGeom>
          <a:ln w="76200" cap="sq">
            <a:solidFill>
              <a:schemeClr val="bg1"/>
            </a:solidFill>
            <a:miter lim="800000"/>
          </a:ln>
        </p:spPr>
        <p:txBody>
          <a:bodyPr vert="horz" lIns="360000" tIns="45720" rIns="360000" bIns="45720" rtlCol="0" anchor="ctr">
            <a:noAutofit/>
          </a:bodyPr>
          <a:lstStyle/>
          <a:p>
            <a:pPr lvl="0" algn="dist" defTabSz="685800">
              <a:lnSpc>
                <a:spcPct val="100000"/>
              </a:lnSpc>
              <a:spcBef>
                <a:spcPct val="0"/>
              </a:spcBef>
              <a:buNone/>
            </a:pPr>
            <a:endParaRPr lang="ko-KR" altLang="en-US" sz="6000" spc="6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339752" y="49188"/>
            <a:ext cx="4464496" cy="4210161"/>
            <a:chOff x="2339752" y="49188"/>
            <a:chExt cx="4464496" cy="4210161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4934856" y="2811386"/>
              <a:ext cx="1679637" cy="1447963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2843808" y="569093"/>
              <a:ext cx="584706" cy="999068"/>
              <a:chOff x="2771799" y="616989"/>
              <a:chExt cx="584706" cy="999068"/>
            </a:xfrm>
          </p:grpSpPr>
          <p:sp>
            <p:nvSpPr>
              <p:cNvPr id="29" name="Isosceles Triangle 28"/>
              <p:cNvSpPr/>
              <p:nvPr userDrawn="1"/>
            </p:nvSpPr>
            <p:spPr>
              <a:xfrm rot="10800000">
                <a:off x="2771800" y="1112001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31" name="Isosceles Triangle 30"/>
              <p:cNvSpPr/>
              <p:nvPr userDrawn="1"/>
            </p:nvSpPr>
            <p:spPr>
              <a:xfrm>
                <a:off x="2771799" y="616989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6055995" y="1259217"/>
              <a:ext cx="344378" cy="588428"/>
              <a:chOff x="2771799" y="616989"/>
              <a:chExt cx="584706" cy="999068"/>
            </a:xfrm>
          </p:grpSpPr>
          <p:sp>
            <p:nvSpPr>
              <p:cNvPr id="36" name="Isosceles Triangle 35"/>
              <p:cNvSpPr/>
              <p:nvPr userDrawn="1"/>
            </p:nvSpPr>
            <p:spPr>
              <a:xfrm rot="10800000">
                <a:off x="2771800" y="1112001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37" name="Isosceles Triangle 36"/>
              <p:cNvSpPr/>
              <p:nvPr userDrawn="1"/>
            </p:nvSpPr>
            <p:spPr>
              <a:xfrm>
                <a:off x="2771799" y="616989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2843808" y="3215008"/>
              <a:ext cx="584706" cy="999068"/>
              <a:chOff x="2771799" y="616989"/>
              <a:chExt cx="584706" cy="999068"/>
            </a:xfrm>
          </p:grpSpPr>
          <p:sp>
            <p:nvSpPr>
              <p:cNvPr id="39" name="Isosceles Triangle 38"/>
              <p:cNvSpPr/>
              <p:nvPr userDrawn="1"/>
            </p:nvSpPr>
            <p:spPr>
              <a:xfrm rot="10800000">
                <a:off x="2771800" y="1112001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40" name="Isosceles Triangle 39"/>
              <p:cNvSpPr/>
              <p:nvPr userDrawn="1"/>
            </p:nvSpPr>
            <p:spPr>
              <a:xfrm>
                <a:off x="2771799" y="616989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6055995" y="645975"/>
              <a:ext cx="344378" cy="588428"/>
              <a:chOff x="2771799" y="616989"/>
              <a:chExt cx="584706" cy="999068"/>
            </a:xfrm>
          </p:grpSpPr>
          <p:sp>
            <p:nvSpPr>
              <p:cNvPr id="42" name="Isosceles Triangle 41"/>
              <p:cNvSpPr/>
              <p:nvPr userDrawn="1"/>
            </p:nvSpPr>
            <p:spPr>
              <a:xfrm rot="10800000">
                <a:off x="2771800" y="1112001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  <p:sp>
            <p:nvSpPr>
              <p:cNvPr id="43" name="Isosceles Triangle 42"/>
              <p:cNvSpPr/>
              <p:nvPr userDrawn="1"/>
            </p:nvSpPr>
            <p:spPr>
              <a:xfrm>
                <a:off x="2771799" y="616989"/>
                <a:ext cx="584705" cy="504056"/>
              </a:xfrm>
              <a:prstGeom prst="triangle">
                <a:avLst>
                  <a:gd name="adj" fmla="val 10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/>
              </a:p>
            </p:txBody>
          </p:sp>
        </p:grpSp>
        <p:sp>
          <p:nvSpPr>
            <p:cNvPr id="44" name="Diagonal Stripe 43"/>
            <p:cNvSpPr/>
            <p:nvPr userDrawn="1"/>
          </p:nvSpPr>
          <p:spPr>
            <a:xfrm>
              <a:off x="2339752" y="49188"/>
              <a:ext cx="4464496" cy="4164888"/>
            </a:xfrm>
            <a:prstGeom prst="diagStripe">
              <a:avLst>
                <a:gd name="adj" fmla="val 7642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4803623"/>
            <a:ext cx="4320480" cy="3625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dirty="0" smtClean="0"/>
              <a:t>ADSTORE FREE 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852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2339752" y="0"/>
            <a:ext cx="4464496" cy="571500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000" y="841276"/>
            <a:ext cx="3240000" cy="3240000"/>
          </a:xfrm>
          <a:ln w="98425" cap="sq">
            <a:noFill/>
            <a:miter lim="800000"/>
          </a:ln>
        </p:spPr>
        <p:txBody>
          <a:bodyPr lIns="360000" rIns="360000" anchor="ctr">
            <a:noAutofit/>
          </a:bodyPr>
          <a:lstStyle>
            <a:lvl1pPr algn="dist">
              <a:lnSpc>
                <a:spcPct val="100000"/>
              </a:lnSpc>
              <a:defRPr sz="6000" spc="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RE-</a:t>
            </a:r>
            <a:br>
              <a:rPr lang="en-US" dirty="0" smtClean="0"/>
            </a:br>
            <a:r>
              <a:rPr lang="en-US" dirty="0" smtClean="0"/>
              <a:t>  VE</a:t>
            </a:r>
            <a:br>
              <a:rPr lang="en-US" dirty="0" smtClean="0"/>
            </a:br>
            <a:r>
              <a:rPr lang="en-US" dirty="0" smtClean="0"/>
              <a:t>    AL!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915816" y="829460"/>
            <a:ext cx="3276184" cy="3276184"/>
          </a:xfrm>
          <a:prstGeom prst="rect">
            <a:avLst/>
          </a:prstGeom>
          <a:ln w="76200" cap="sq">
            <a:solidFill>
              <a:schemeClr val="bg1"/>
            </a:solidFill>
            <a:miter lim="800000"/>
          </a:ln>
        </p:spPr>
        <p:txBody>
          <a:bodyPr vert="horz" lIns="360000" tIns="45720" rIns="360000" bIns="45720" rtlCol="0" anchor="ctr">
            <a:noAutofit/>
          </a:bodyPr>
          <a:lstStyle/>
          <a:p>
            <a:pPr lvl="0" algn="dist" defTabSz="685800">
              <a:lnSpc>
                <a:spcPct val="100000"/>
              </a:lnSpc>
              <a:spcBef>
                <a:spcPct val="0"/>
              </a:spcBef>
              <a:buNone/>
            </a:pPr>
            <a:endParaRPr lang="ko-KR" altLang="en-US" sz="6000" spc="60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16016" y="4297660"/>
            <a:ext cx="4427984" cy="432048"/>
          </a:xfrm>
        </p:spPr>
        <p:txBody>
          <a:bodyPr lIns="720000" tIns="36000" rIns="720000" bIns="36000">
            <a:noAutofit/>
          </a:bodyPr>
          <a:lstStyle>
            <a:lvl1pPr marL="0" indent="0" algn="dist">
              <a:lnSpc>
                <a:spcPct val="100000"/>
              </a:lnSpc>
              <a:buNone/>
              <a:defRPr sz="2400" spc="600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dirty="0" smtClean="0"/>
              <a:t>INDEX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716016" cy="5715000"/>
          </a:xfrm>
          <a:prstGeom prst="rect">
            <a:avLst/>
          </a:prstGeom>
          <a:solidFill>
            <a:schemeClr val="bg1">
              <a:alpha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70025" y="762000"/>
            <a:ext cx="1739900" cy="4191000"/>
          </a:xfrm>
        </p:spPr>
        <p:txBody>
          <a:bodyPr>
            <a:normAutofit/>
          </a:bodyPr>
          <a:lstStyle>
            <a:lvl1pPr algn="dist">
              <a:lnSpc>
                <a:spcPct val="200000"/>
              </a:lnSpc>
              <a:defRPr sz="1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ko-KR" dirty="0" smtClean="0"/>
              <a:t>INDEX . 1</a:t>
            </a:r>
          </a:p>
          <a:p>
            <a:pPr lvl="0"/>
            <a:r>
              <a:rPr lang="en-US" altLang="ko-KR" dirty="0" smtClean="0"/>
              <a:t>INDEX . 2</a:t>
            </a:r>
          </a:p>
          <a:p>
            <a:pPr lvl="0"/>
            <a:r>
              <a:rPr lang="en-US" altLang="ko-KR" dirty="0" smtClean="0"/>
              <a:t>INDEX . 3</a:t>
            </a:r>
          </a:p>
          <a:p>
            <a:pPr lvl="0"/>
            <a:r>
              <a:rPr lang="en-US" altLang="ko-KR" dirty="0" smtClean="0"/>
              <a:t>INDEX . 4</a:t>
            </a:r>
          </a:p>
        </p:txBody>
      </p:sp>
    </p:spTree>
    <p:extLst>
      <p:ext uri="{BB962C8B-B14F-4D97-AF65-F5344CB8AC3E}">
        <p14:creationId xmlns:p14="http://schemas.microsoft.com/office/powerpoint/2010/main" val="313533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6198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4.44444E-6 L 0.2599 4.44444E-6 " pathEditMode="relative" rAng="0" ptsTypes="AA">
                                      <p:cBhvr>
                                        <p:cTn id="8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27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2339752" y="0"/>
            <a:ext cx="4464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000" y="841276"/>
            <a:ext cx="3240000" cy="3240000"/>
          </a:xfrm>
          <a:ln w="98425" cap="sq">
            <a:noFill/>
            <a:miter lim="800000"/>
          </a:ln>
        </p:spPr>
        <p:txBody>
          <a:bodyPr lIns="360000" rIns="360000" anchor="ctr">
            <a:noAutofit/>
          </a:bodyPr>
          <a:lstStyle>
            <a:lvl1pPr algn="dist">
              <a:lnSpc>
                <a:spcPct val="100000"/>
              </a:lnSpc>
              <a:defRPr sz="6000" spc="600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RE-</a:t>
            </a:r>
            <a:br>
              <a:rPr lang="en-US" dirty="0" smtClean="0"/>
            </a:br>
            <a:r>
              <a:rPr lang="en-US" dirty="0" smtClean="0"/>
              <a:t>  VE</a:t>
            </a:r>
            <a:br>
              <a:rPr lang="en-US" dirty="0" smtClean="0"/>
            </a:br>
            <a:r>
              <a:rPr lang="en-US" dirty="0" smtClean="0"/>
              <a:t>    AL!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915816" y="829460"/>
            <a:ext cx="3276184" cy="3276184"/>
          </a:xfrm>
          <a:prstGeom prst="rect">
            <a:avLst/>
          </a:prstGeom>
          <a:ln w="76200" cap="sq">
            <a:solidFill>
              <a:srgbClr val="00B0F0"/>
            </a:solidFill>
            <a:miter lim="800000"/>
          </a:ln>
        </p:spPr>
        <p:txBody>
          <a:bodyPr vert="horz" lIns="360000" tIns="45720" rIns="360000" bIns="45720" rtlCol="0" anchor="ctr">
            <a:noAutofit/>
          </a:bodyPr>
          <a:lstStyle/>
          <a:p>
            <a:pPr lvl="0" algn="dist" defTabSz="685800">
              <a:lnSpc>
                <a:spcPct val="100000"/>
              </a:lnSpc>
              <a:spcBef>
                <a:spcPct val="0"/>
              </a:spcBef>
              <a:buNone/>
            </a:pPr>
            <a:endParaRPr lang="ko-KR" altLang="en-US" sz="6000" spc="60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>
            <a:off x="4934856" y="2811386"/>
            <a:ext cx="1679637" cy="144796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843808" y="569093"/>
            <a:ext cx="584706" cy="999068"/>
            <a:chOff x="2771799" y="616989"/>
            <a:chExt cx="584706" cy="999068"/>
          </a:xfrm>
          <a:solidFill>
            <a:schemeClr val="bg1"/>
          </a:solidFill>
        </p:grpSpPr>
        <p:sp>
          <p:nvSpPr>
            <p:cNvPr id="29" name="Isosceles Triangle 28"/>
            <p:cNvSpPr/>
            <p:nvPr userDrawn="1"/>
          </p:nvSpPr>
          <p:spPr>
            <a:xfrm rot="10800000">
              <a:off x="2771800" y="1112001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31" name="Isosceles Triangle 30"/>
            <p:cNvSpPr/>
            <p:nvPr userDrawn="1"/>
          </p:nvSpPr>
          <p:spPr>
            <a:xfrm>
              <a:off x="2771799" y="616989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6055995" y="1259217"/>
            <a:ext cx="344378" cy="588428"/>
            <a:chOff x="2771799" y="616989"/>
            <a:chExt cx="584706" cy="999068"/>
          </a:xfrm>
          <a:solidFill>
            <a:schemeClr val="bg1"/>
          </a:solidFill>
        </p:grpSpPr>
        <p:sp>
          <p:nvSpPr>
            <p:cNvPr id="36" name="Isosceles Triangle 35"/>
            <p:cNvSpPr/>
            <p:nvPr userDrawn="1"/>
          </p:nvSpPr>
          <p:spPr>
            <a:xfrm rot="10800000">
              <a:off x="2771800" y="1112001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2771799" y="616989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2843808" y="3215008"/>
            <a:ext cx="584706" cy="999068"/>
            <a:chOff x="2771799" y="616989"/>
            <a:chExt cx="584706" cy="999068"/>
          </a:xfrm>
          <a:solidFill>
            <a:schemeClr val="bg1"/>
          </a:solidFill>
        </p:grpSpPr>
        <p:sp>
          <p:nvSpPr>
            <p:cNvPr id="39" name="Isosceles Triangle 38"/>
            <p:cNvSpPr/>
            <p:nvPr userDrawn="1"/>
          </p:nvSpPr>
          <p:spPr>
            <a:xfrm rot="10800000">
              <a:off x="2771800" y="1112001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40" name="Isosceles Triangle 39"/>
            <p:cNvSpPr/>
            <p:nvPr userDrawn="1"/>
          </p:nvSpPr>
          <p:spPr>
            <a:xfrm>
              <a:off x="2771799" y="616989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6055995" y="645975"/>
            <a:ext cx="344378" cy="588428"/>
            <a:chOff x="2771799" y="616989"/>
            <a:chExt cx="584706" cy="999068"/>
          </a:xfrm>
          <a:solidFill>
            <a:schemeClr val="bg1"/>
          </a:solidFill>
        </p:grpSpPr>
        <p:sp>
          <p:nvSpPr>
            <p:cNvPr id="42" name="Isosceles Triangle 41"/>
            <p:cNvSpPr/>
            <p:nvPr userDrawn="1"/>
          </p:nvSpPr>
          <p:spPr>
            <a:xfrm rot="10800000">
              <a:off x="2771800" y="1112001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43" name="Isosceles Triangle 42"/>
            <p:cNvSpPr/>
            <p:nvPr userDrawn="1"/>
          </p:nvSpPr>
          <p:spPr>
            <a:xfrm>
              <a:off x="2771799" y="616989"/>
              <a:ext cx="584705" cy="504056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sp>
        <p:nvSpPr>
          <p:cNvPr id="44" name="Diagonal Stripe 43"/>
          <p:cNvSpPr/>
          <p:nvPr userDrawn="1"/>
        </p:nvSpPr>
        <p:spPr>
          <a:xfrm>
            <a:off x="2339752" y="49188"/>
            <a:ext cx="4464496" cy="4164888"/>
          </a:xfrm>
          <a:prstGeom prst="diagStripe">
            <a:avLst>
              <a:gd name="adj" fmla="val 764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1760" y="4803623"/>
            <a:ext cx="4320480" cy="3625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aseline="0">
                <a:solidFill>
                  <a:srgbClr val="00B0F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dirty="0" smtClean="0"/>
              <a:t>ADSTORE FREE POWERPOINT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55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2339752" y="0"/>
            <a:ext cx="4464496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000" y="841276"/>
            <a:ext cx="3240000" cy="3240000"/>
          </a:xfrm>
          <a:ln w="98425" cap="sq">
            <a:noFill/>
            <a:miter lim="800000"/>
          </a:ln>
        </p:spPr>
        <p:txBody>
          <a:bodyPr lIns="360000" rIns="360000" anchor="ctr">
            <a:noAutofit/>
          </a:bodyPr>
          <a:lstStyle>
            <a:lvl1pPr algn="dist">
              <a:lnSpc>
                <a:spcPct val="100000"/>
              </a:lnSpc>
              <a:defRPr sz="6000" spc="600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RE-</a:t>
            </a:r>
            <a:br>
              <a:rPr lang="en-US" dirty="0" smtClean="0"/>
            </a:br>
            <a:r>
              <a:rPr lang="en-US" dirty="0" smtClean="0"/>
              <a:t>  VE</a:t>
            </a:r>
            <a:br>
              <a:rPr lang="en-US" dirty="0" smtClean="0"/>
            </a:br>
            <a:r>
              <a:rPr lang="en-US" dirty="0" smtClean="0"/>
              <a:t>    AL!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915816" y="829460"/>
            <a:ext cx="3276184" cy="3276184"/>
          </a:xfrm>
          <a:prstGeom prst="rect">
            <a:avLst/>
          </a:prstGeom>
          <a:ln w="76200" cap="sq">
            <a:solidFill>
              <a:srgbClr val="00B0F0"/>
            </a:solidFill>
            <a:miter lim="800000"/>
          </a:ln>
        </p:spPr>
        <p:txBody>
          <a:bodyPr vert="horz" lIns="360000" tIns="45720" rIns="360000" bIns="45720" rtlCol="0" anchor="ctr">
            <a:noAutofit/>
          </a:bodyPr>
          <a:lstStyle/>
          <a:p>
            <a:pPr lvl="0" algn="dist" defTabSz="685800">
              <a:lnSpc>
                <a:spcPct val="100000"/>
              </a:lnSpc>
              <a:spcBef>
                <a:spcPct val="0"/>
              </a:spcBef>
              <a:buNone/>
            </a:pPr>
            <a:endParaRPr lang="ko-KR" altLang="en-US" sz="6000" spc="60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16016" y="4297660"/>
            <a:ext cx="4427984" cy="432048"/>
          </a:xfrm>
        </p:spPr>
        <p:txBody>
          <a:bodyPr lIns="720000" tIns="36000" rIns="720000" bIns="36000">
            <a:noAutofit/>
          </a:bodyPr>
          <a:lstStyle>
            <a:lvl1pPr marL="0" indent="0" algn="dist">
              <a:lnSpc>
                <a:spcPct val="100000"/>
              </a:lnSpc>
              <a:buNone/>
              <a:tabLst>
                <a:tab pos="901700" algn="l"/>
              </a:tabLst>
              <a:defRPr sz="2400" spc="600" baseline="0">
                <a:solidFill>
                  <a:srgbClr val="00B0F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dirty="0" smtClean="0"/>
              <a:t>INDEX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716016" cy="5715000"/>
          </a:xfrm>
          <a:prstGeom prst="rect">
            <a:avLst/>
          </a:prstGeom>
          <a:solidFill>
            <a:schemeClr val="tx1">
              <a:lumMod val="85000"/>
              <a:lumOff val="15000"/>
              <a:alpha val="76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58913" y="1038225"/>
            <a:ext cx="1617662" cy="3638550"/>
          </a:xfr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algn="dist">
              <a:lnSpc>
                <a:spcPct val="20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INDEX . 1</a:t>
            </a:r>
          </a:p>
          <a:p>
            <a:pPr lvl="0"/>
            <a:r>
              <a:rPr lang="en-US" altLang="ko-KR" dirty="0" smtClean="0"/>
              <a:t>INDEX . 2</a:t>
            </a:r>
          </a:p>
          <a:p>
            <a:pPr lvl="0"/>
            <a:r>
              <a:rPr lang="en-US" altLang="ko-KR" dirty="0" smtClean="0"/>
              <a:t>INDEX . 3</a:t>
            </a:r>
          </a:p>
          <a:p>
            <a:pPr lvl="0"/>
            <a:r>
              <a:rPr lang="en-US" altLang="ko-KR" dirty="0" smtClean="0"/>
              <a:t>INDEX . 4</a:t>
            </a:r>
          </a:p>
        </p:txBody>
      </p:sp>
    </p:spTree>
    <p:extLst>
      <p:ext uri="{BB962C8B-B14F-4D97-AF65-F5344CB8AC3E}">
        <p14:creationId xmlns:p14="http://schemas.microsoft.com/office/powerpoint/2010/main" val="3020975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6198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4.44444E-6 L 0.2599 4.44444E-6 " pathEditMode="relative" rAng="0" ptsTypes="AA">
                                      <p:cBhvr>
                                        <p:cTn id="8" dur="1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27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uiExpand="1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2808" y="212279"/>
            <a:ext cx="8751680" cy="5375827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2807" y="212279"/>
            <a:ext cx="1117953" cy="5375827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7911" y="77867"/>
            <a:ext cx="526897" cy="52689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907" y="325604"/>
            <a:ext cx="2750053" cy="556098"/>
          </a:xfrm>
        </p:spPr>
        <p:txBody>
          <a:bodyPr anchor="ctr">
            <a:noAutofit/>
          </a:bodyPr>
          <a:lstStyle>
            <a:lvl1pPr algn="just">
              <a:lnSpc>
                <a:spcPct val="100000"/>
              </a:lnSpc>
              <a:defRPr sz="2800"/>
            </a:lvl1pPr>
          </a:lstStyle>
          <a:p>
            <a:r>
              <a:rPr lang="en-US" altLang="ko-KR" dirty="0" smtClean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656" y="1129308"/>
            <a:ext cx="7272808" cy="4320480"/>
          </a:xfrm>
        </p:spPr>
        <p:txBody>
          <a:bodyPr anchor="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altLang="ko-KR" dirty="0" smtClean="0"/>
              <a:t>Article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06" y="5124832"/>
            <a:ext cx="1107610" cy="3912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Designed by  </a:t>
            </a:r>
            <a:r>
              <a:rPr lang="en-US" altLang="ko-KR" dirty="0" err="1" smtClean="0"/>
              <a:t>L@rgo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ADSTOREPOST.COM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796" y="4801716"/>
            <a:ext cx="526897" cy="294516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83821006-830A-4DC9-931C-0BF3622F57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1327" y="2353444"/>
            <a:ext cx="760912" cy="987564"/>
          </a:xfrm>
          <a:ln w="25400">
            <a:solidFill>
              <a:schemeClr val="bg1"/>
            </a:solidFill>
          </a:ln>
        </p:spPr>
        <p:txBody>
          <a:bodyPr lIns="144000" tIns="108000" rIns="144000" bIns="108000">
            <a:noAutofit/>
          </a:bodyPr>
          <a:lstStyle>
            <a:lvl1pPr algn="dist">
              <a:lnSpc>
                <a:spcPct val="100000"/>
              </a:lnSpc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7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 smtClean="0"/>
              <a:t>RE-</a:t>
            </a:r>
          </a:p>
          <a:p>
            <a:pPr lvl="0"/>
            <a:r>
              <a:rPr lang="en-US" altLang="ko-KR" dirty="0" smtClean="0"/>
              <a:t>VE</a:t>
            </a:r>
          </a:p>
          <a:p>
            <a:pPr lvl="0"/>
            <a:r>
              <a:rPr lang="en-US" altLang="ko-KR" dirty="0" smtClean="0"/>
              <a:t>     AL!</a:t>
            </a:r>
            <a:endParaRPr lang="ko-KR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56376" y="284776"/>
            <a:ext cx="1008112" cy="772036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800" baseline="0"/>
            </a:lvl1pPr>
          </a:lstStyle>
          <a:p>
            <a:pPr lvl="0"/>
            <a:r>
              <a:rPr lang="en-US" altLang="ko-KR" dirty="0" smtClean="0"/>
              <a:t>INDEX . 1</a:t>
            </a:r>
          </a:p>
          <a:p>
            <a:pPr lvl="0"/>
            <a:r>
              <a:rPr lang="en-US" altLang="ko-KR" dirty="0" smtClean="0"/>
              <a:t>INDEX . 2</a:t>
            </a:r>
          </a:p>
          <a:p>
            <a:pPr lvl="0"/>
            <a:r>
              <a:rPr lang="en-US" altLang="ko-KR" dirty="0" smtClean="0"/>
              <a:t>INDEX . 3</a:t>
            </a:r>
          </a:p>
          <a:p>
            <a:pPr lvl="0"/>
            <a:r>
              <a:rPr lang="en-US" altLang="ko-KR" dirty="0" smtClean="0"/>
              <a:t>INDEX . 4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4211960" y="482097"/>
            <a:ext cx="3744416" cy="406280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|  SUBTITLE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8770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2808" y="212279"/>
            <a:ext cx="4646344" cy="5375827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2807" y="212279"/>
            <a:ext cx="1117953" cy="5375827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7911" y="77867"/>
            <a:ext cx="526897" cy="52689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907" y="325604"/>
            <a:ext cx="2966077" cy="556098"/>
          </a:xfrm>
        </p:spPr>
        <p:txBody>
          <a:bodyPr anchor="ctr">
            <a:noAutofit/>
          </a:bodyPr>
          <a:lstStyle>
            <a:lvl1pPr algn="just">
              <a:lnSpc>
                <a:spcPct val="100000"/>
              </a:lnSpc>
              <a:defRPr sz="2800"/>
            </a:lvl1pPr>
          </a:lstStyle>
          <a:p>
            <a:r>
              <a:rPr lang="en-US" altLang="ko-KR" dirty="0" smtClean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656" y="1466860"/>
            <a:ext cx="2952328" cy="3982928"/>
          </a:xfrm>
        </p:spPr>
        <p:txBody>
          <a:bodyPr anchor="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06" y="5124832"/>
            <a:ext cx="1107610" cy="3912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Designed by  </a:t>
            </a:r>
            <a:r>
              <a:rPr lang="en-US" altLang="ko-KR" dirty="0" err="1" smtClean="0"/>
              <a:t>L@rgo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ADSTOREPOST.COM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796" y="4801716"/>
            <a:ext cx="526897" cy="294516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83821006-830A-4DC9-931C-0BF3622F57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1327" y="2353444"/>
            <a:ext cx="760912" cy="987564"/>
          </a:xfrm>
          <a:ln w="25400">
            <a:solidFill>
              <a:schemeClr val="bg1"/>
            </a:solidFill>
          </a:ln>
        </p:spPr>
        <p:txBody>
          <a:bodyPr lIns="144000" tIns="108000" rIns="144000" bIns="108000">
            <a:noAutofit/>
          </a:bodyPr>
          <a:lstStyle>
            <a:lvl1pPr algn="dist">
              <a:lnSpc>
                <a:spcPct val="100000"/>
              </a:lnSpc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7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 smtClean="0"/>
              <a:t>RE-</a:t>
            </a:r>
          </a:p>
          <a:p>
            <a:pPr lvl="0"/>
            <a:r>
              <a:rPr lang="en-US" altLang="ko-KR" dirty="0" smtClean="0"/>
              <a:t>VE</a:t>
            </a:r>
          </a:p>
          <a:p>
            <a:pPr lvl="0"/>
            <a:r>
              <a:rPr lang="en-US" altLang="ko-KR" dirty="0" smtClean="0"/>
              <a:t>     AL!</a:t>
            </a:r>
            <a:endParaRPr lang="ko-KR" alt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458087" y="926168"/>
            <a:ext cx="2969897" cy="406280"/>
          </a:xfrm>
        </p:spPr>
        <p:txBody>
          <a:bodyPr lIns="0" rIns="0">
            <a:noAutofit/>
          </a:bodyPr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|  SUBTITLE</a:t>
            </a:r>
            <a:endParaRPr lang="ko-KR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500563" y="390525"/>
            <a:ext cx="4464050" cy="4994276"/>
          </a:xfrm>
          <a:noFill/>
          <a:ln w="6350">
            <a:solidFill>
              <a:schemeClr val="tx1">
                <a:lumMod val="95000"/>
                <a:lumOff val="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ko-KR" altLang="en-US" sz="1404">
                <a:solidFill>
                  <a:schemeClr val="lt1"/>
                </a:solidFill>
              </a:defRPr>
            </a:lvl1pPr>
          </a:lstStyle>
          <a:p>
            <a:pPr lvl="0" algn="ctr" defTabSz="713232"/>
            <a:endParaRPr lang="ko-KR" alt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56376" y="217635"/>
            <a:ext cx="1008112" cy="772036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800" baseline="0"/>
            </a:lvl1pPr>
          </a:lstStyle>
          <a:p>
            <a:pPr lvl="0"/>
            <a:r>
              <a:rPr lang="en-US" altLang="ko-KR" dirty="0" smtClean="0"/>
              <a:t>INDEX . 1</a:t>
            </a:r>
          </a:p>
          <a:p>
            <a:pPr lvl="0"/>
            <a:r>
              <a:rPr lang="en-US" altLang="ko-KR" dirty="0" smtClean="0"/>
              <a:t>INDEX . 2</a:t>
            </a:r>
          </a:p>
          <a:p>
            <a:pPr lvl="0"/>
            <a:r>
              <a:rPr lang="en-US" altLang="ko-KR" dirty="0" smtClean="0"/>
              <a:t>INDEX . 3</a:t>
            </a:r>
          </a:p>
          <a:p>
            <a:pPr lvl="0"/>
            <a:r>
              <a:rPr lang="en-US" altLang="ko-KR" dirty="0" smtClean="0"/>
              <a:t>INDEX . 4</a:t>
            </a:r>
          </a:p>
        </p:txBody>
      </p:sp>
    </p:spTree>
    <p:extLst>
      <p:ext uri="{BB962C8B-B14F-4D97-AF65-F5344CB8AC3E}">
        <p14:creationId xmlns:p14="http://schemas.microsoft.com/office/powerpoint/2010/main" val="2235142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2808" y="212279"/>
            <a:ext cx="8751680" cy="5375827"/>
          </a:xfrm>
          <a:prstGeom prst="rect">
            <a:avLst/>
          </a:prstGeom>
          <a:noFill/>
          <a:ln w="6350">
            <a:solidFill>
              <a:srgbClr val="00B0F0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2807" y="212279"/>
            <a:ext cx="1117953" cy="5375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7911" y="77867"/>
            <a:ext cx="526897" cy="526894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907" y="325604"/>
            <a:ext cx="2750053" cy="556098"/>
          </a:xfrm>
        </p:spPr>
        <p:txBody>
          <a:bodyPr anchor="ctr">
            <a:noAutofit/>
          </a:bodyPr>
          <a:lstStyle>
            <a:lvl1pPr algn="just">
              <a:lnSpc>
                <a:spcPct val="100000"/>
              </a:lnSpc>
              <a:defRPr sz="2800">
                <a:solidFill>
                  <a:srgbClr val="00B0F0"/>
                </a:solidFill>
              </a:defRPr>
            </a:lvl1pPr>
          </a:lstStyle>
          <a:p>
            <a:r>
              <a:rPr lang="en-US" altLang="ko-KR" dirty="0" smtClean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656" y="1129308"/>
            <a:ext cx="7272808" cy="4320480"/>
          </a:xfrm>
        </p:spPr>
        <p:txBody>
          <a:bodyPr anchor="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altLang="ko-KR" dirty="0" smtClean="0"/>
              <a:t>Article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06" y="5124832"/>
            <a:ext cx="1107610" cy="3912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Designed by  </a:t>
            </a:r>
            <a:r>
              <a:rPr lang="en-US" altLang="ko-KR" dirty="0" err="1" smtClean="0"/>
              <a:t>L@rgo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ADSTOREPOST.COM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796" y="4801716"/>
            <a:ext cx="526897" cy="294516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83821006-830A-4DC9-931C-0BF3622F57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1327" y="2353444"/>
            <a:ext cx="760912" cy="987564"/>
          </a:xfrm>
          <a:ln w="25400">
            <a:solidFill>
              <a:schemeClr val="bg1"/>
            </a:solidFill>
          </a:ln>
        </p:spPr>
        <p:txBody>
          <a:bodyPr lIns="144000" tIns="108000" rIns="144000" bIns="108000">
            <a:noAutofit/>
          </a:bodyPr>
          <a:lstStyle>
            <a:lvl1pPr algn="dist">
              <a:lnSpc>
                <a:spcPct val="100000"/>
              </a:lnSpc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7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 smtClean="0"/>
              <a:t>RE-</a:t>
            </a:r>
          </a:p>
          <a:p>
            <a:pPr lvl="0"/>
            <a:r>
              <a:rPr lang="en-US" altLang="ko-KR" dirty="0" smtClean="0"/>
              <a:t>VE</a:t>
            </a:r>
          </a:p>
          <a:p>
            <a:pPr lvl="0"/>
            <a:r>
              <a:rPr lang="en-US" altLang="ko-KR" dirty="0" smtClean="0"/>
              <a:t>     AL!</a:t>
            </a:r>
            <a:endParaRPr lang="ko-KR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56376" y="284776"/>
            <a:ext cx="1008112" cy="772036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800" baseline="0"/>
            </a:lvl1pPr>
          </a:lstStyle>
          <a:p>
            <a:pPr lvl="0"/>
            <a:r>
              <a:rPr lang="en-US" altLang="ko-KR" dirty="0" smtClean="0"/>
              <a:t>INDEX . 1</a:t>
            </a:r>
          </a:p>
          <a:p>
            <a:pPr lvl="0"/>
            <a:r>
              <a:rPr lang="en-US" altLang="ko-KR" dirty="0" smtClean="0"/>
              <a:t>INDEX . 2</a:t>
            </a:r>
          </a:p>
          <a:p>
            <a:pPr lvl="0"/>
            <a:r>
              <a:rPr lang="en-US" altLang="ko-KR" dirty="0" smtClean="0"/>
              <a:t>INDEX . 3</a:t>
            </a:r>
          </a:p>
          <a:p>
            <a:pPr lvl="0"/>
            <a:r>
              <a:rPr lang="en-US" altLang="ko-KR" dirty="0" smtClean="0"/>
              <a:t>INDEX . 4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4211960" y="482097"/>
            <a:ext cx="3744416" cy="406280"/>
          </a:xfrm>
        </p:spPr>
        <p:txBody>
          <a:bodyPr lIns="0" rIns="0">
            <a:noAutofit/>
          </a:bodyPr>
          <a:lstStyle>
            <a:lvl1pPr>
              <a:defRPr sz="12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ko-KR" dirty="0" smtClean="0"/>
              <a:t>|  SUBTITLE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91083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12808" y="212279"/>
            <a:ext cx="4646344" cy="5375827"/>
          </a:xfrm>
          <a:prstGeom prst="rect">
            <a:avLst/>
          </a:prstGeom>
          <a:noFill/>
          <a:ln w="6350">
            <a:solidFill>
              <a:srgbClr val="00B0F0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2807" y="212279"/>
            <a:ext cx="1117953" cy="5375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7911" y="77867"/>
            <a:ext cx="526897" cy="526894"/>
          </a:xfrm>
          <a:prstGeom prst="rect">
            <a:avLst/>
          </a:prstGeom>
          <a:solidFill>
            <a:schemeClr val="bg1"/>
          </a:solidFill>
          <a:ln w="6350">
            <a:solidFill>
              <a:srgbClr val="00B0F0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907" y="325604"/>
            <a:ext cx="2966077" cy="556098"/>
          </a:xfrm>
        </p:spPr>
        <p:txBody>
          <a:bodyPr anchor="ctr">
            <a:noAutofit/>
          </a:bodyPr>
          <a:lstStyle>
            <a:lvl1pPr algn="just">
              <a:lnSpc>
                <a:spcPct val="100000"/>
              </a:lnSpc>
              <a:defRPr sz="2800">
                <a:solidFill>
                  <a:srgbClr val="00B0F0"/>
                </a:solidFill>
              </a:defRPr>
            </a:lvl1pPr>
          </a:lstStyle>
          <a:p>
            <a:r>
              <a:rPr lang="en-US" altLang="ko-KR" dirty="0" smtClean="0"/>
              <a:t>Main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656" y="1466860"/>
            <a:ext cx="2952328" cy="3982928"/>
          </a:xfrm>
        </p:spPr>
        <p:txBody>
          <a:bodyPr anchor="t"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806" y="5124832"/>
            <a:ext cx="1107610" cy="3912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Designed by  </a:t>
            </a:r>
            <a:r>
              <a:rPr lang="en-US" altLang="ko-KR" dirty="0" err="1" smtClean="0"/>
              <a:t>L@rgo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ADSTOREPOST.COM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796" y="4801716"/>
            <a:ext cx="526897" cy="294516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83821006-830A-4DC9-931C-0BF3622F57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1327" y="2353444"/>
            <a:ext cx="760912" cy="987564"/>
          </a:xfrm>
          <a:ln w="25400">
            <a:solidFill>
              <a:schemeClr val="bg1"/>
            </a:solidFill>
          </a:ln>
        </p:spPr>
        <p:txBody>
          <a:bodyPr lIns="144000" tIns="108000" rIns="144000" bIns="108000">
            <a:noAutofit/>
          </a:bodyPr>
          <a:lstStyle>
            <a:lvl1pPr algn="dist">
              <a:lnSpc>
                <a:spcPct val="100000"/>
              </a:lnSpc>
              <a:defRPr sz="1100">
                <a:solidFill>
                  <a:schemeClr val="bg1"/>
                </a:solidFill>
                <a:latin typeface="+mj-lt"/>
              </a:defRPr>
            </a:lvl1pPr>
            <a:lvl2pPr>
              <a:defRPr sz="700">
                <a:solidFill>
                  <a:schemeClr val="bg1"/>
                </a:solidFill>
              </a:defRPr>
            </a:lvl2pPr>
            <a:lvl3pPr>
              <a:defRPr sz="600">
                <a:solidFill>
                  <a:schemeClr val="bg1"/>
                </a:solidFill>
              </a:defRPr>
            </a:lvl3pPr>
            <a:lvl4pPr>
              <a:defRPr sz="500">
                <a:solidFill>
                  <a:schemeClr val="bg1"/>
                </a:solidFill>
              </a:defRPr>
            </a:lvl4pPr>
            <a:lvl5pPr>
              <a:defRPr sz="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ko-KR" dirty="0" smtClean="0"/>
              <a:t>RE-</a:t>
            </a:r>
          </a:p>
          <a:p>
            <a:pPr lvl="0"/>
            <a:r>
              <a:rPr lang="en-US" altLang="ko-KR" dirty="0" smtClean="0"/>
              <a:t>VE</a:t>
            </a:r>
          </a:p>
          <a:p>
            <a:pPr lvl="0"/>
            <a:r>
              <a:rPr lang="en-US" altLang="ko-KR" dirty="0" smtClean="0"/>
              <a:t>     AL!</a:t>
            </a:r>
            <a:endParaRPr lang="ko-KR" alt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458087" y="926168"/>
            <a:ext cx="2969897" cy="406280"/>
          </a:xfrm>
        </p:spPr>
        <p:txBody>
          <a:bodyPr lIns="0" rIns="0">
            <a:no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SUBTITLE</a:t>
            </a:r>
            <a:endParaRPr lang="ko-KR" alt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56376" y="217635"/>
            <a:ext cx="1008112" cy="772036"/>
          </a:xfrm>
          <a:ln>
            <a:noFill/>
          </a:ln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800" baseline="0"/>
            </a:lvl1pPr>
          </a:lstStyle>
          <a:p>
            <a:pPr lvl="0"/>
            <a:r>
              <a:rPr lang="en-US" altLang="ko-KR" dirty="0" smtClean="0"/>
              <a:t>INDEX . 1</a:t>
            </a:r>
          </a:p>
          <a:p>
            <a:pPr lvl="0"/>
            <a:r>
              <a:rPr lang="en-US" altLang="ko-KR" dirty="0" smtClean="0"/>
              <a:t>INDEX . 2</a:t>
            </a:r>
          </a:p>
          <a:p>
            <a:pPr lvl="0"/>
            <a:r>
              <a:rPr lang="en-US" altLang="ko-KR" dirty="0" smtClean="0"/>
              <a:t>INDEX . 3</a:t>
            </a:r>
          </a:p>
          <a:p>
            <a:pPr lvl="0"/>
            <a:r>
              <a:rPr lang="en-US" altLang="ko-KR" dirty="0" smtClean="0"/>
              <a:t>INDEX . 4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500563" y="406229"/>
            <a:ext cx="4464050" cy="4987925"/>
          </a:xfrm>
          <a:noFill/>
          <a:ln w="6350">
            <a:solidFill>
              <a:schemeClr val="tx1">
                <a:lumMod val="95000"/>
                <a:lumOff val="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1404">
                <a:solidFill>
                  <a:schemeClr val="lt1"/>
                </a:solidFill>
              </a:defRPr>
            </a:lvl1pPr>
          </a:lstStyle>
          <a:p>
            <a:pPr lvl="0" algn="ctr" defTabSz="713232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53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8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D285C2-9095-4B63-A921-597E437639B1}" type="datetimeFigureOut">
              <a:rPr lang="ko-KR" altLang="en-US" smtClean="0"/>
              <a:pPr/>
              <a:t>2015-11-10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8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dirty="0" smtClean="0"/>
              <a:t>Designed by ADSTOREPOST.COM / </a:t>
            </a:r>
            <a:r>
              <a:rPr lang="en-US" altLang="ko-KR" dirty="0" err="1" smtClean="0"/>
              <a:t>L@rgo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defRPr sz="8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821006-830A-4DC9-931C-0BF3622F577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62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4" r:id="rId3"/>
    <p:sldLayoutId id="2147483666" r:id="rId4"/>
    <p:sldLayoutId id="2147483662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1" hangingPunct="1">
        <a:lnSpc>
          <a:spcPct val="150000"/>
        </a:lnSpc>
        <a:spcBef>
          <a:spcPct val="0"/>
        </a:spcBef>
        <a:buNone/>
        <a:defRPr sz="3200" kern="120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1" hangingPunct="1">
        <a:lnSpc>
          <a:spcPct val="150000"/>
        </a:lnSpc>
        <a:spcBef>
          <a:spcPts val="750"/>
        </a:spcBef>
        <a:buFont typeface="Arial" panose="020B0604020202020204" pitchFamily="34" charset="0"/>
        <a:buNone/>
        <a:defRPr sz="2000" kern="120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0" algn="l" defTabSz="685800" rtl="0" eaLnBrk="1" latinLnBrk="1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1600" kern="120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0" algn="l" defTabSz="685800" rtl="0" eaLnBrk="1" latinLnBrk="1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1400" kern="120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28700" indent="0" algn="l" defTabSz="685800" rtl="0" eaLnBrk="1" latinLnBrk="1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1200" kern="120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0" algn="l" defTabSz="685800" rtl="0" eaLnBrk="1" latinLnBrk="1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1200" kern="1200">
          <a:ln>
            <a:solidFill>
              <a:schemeClr val="bg1">
                <a:alpha val="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 Stripe 8"/>
          <p:cNvSpPr/>
          <p:nvPr/>
        </p:nvSpPr>
        <p:spPr>
          <a:xfrm rot="10800000">
            <a:off x="2339753" y="222057"/>
            <a:ext cx="4464496" cy="3960440"/>
          </a:xfrm>
          <a:prstGeom prst="diagStripe">
            <a:avLst>
              <a:gd name="adj" fmla="val 6127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RE-</a:t>
            </a:r>
            <a:br>
              <a:rPr lang="en-US" altLang="ko-KR" dirty="0" smtClean="0"/>
            </a:br>
            <a:r>
              <a:rPr lang="en-US" altLang="ko-KR" dirty="0" smtClean="0"/>
              <a:t>VE</a:t>
            </a:r>
            <a:br>
              <a:rPr lang="en-US" altLang="ko-KR" dirty="0" smtClean="0"/>
            </a:br>
            <a:r>
              <a:rPr lang="en-US" altLang="ko-KR" dirty="0" smtClean="0"/>
              <a:t>    AL!</a:t>
            </a:r>
            <a:endParaRPr lang="ko-KR" alt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ADSTORE FREE POWERPOINT TEMPLATE</a:t>
            </a:r>
            <a:endParaRPr lang="ko-KR" altLang="en-US" dirty="0"/>
          </a:p>
        </p:txBody>
      </p:sp>
      <p:sp>
        <p:nvSpPr>
          <p:cNvPr id="5" name="Diagonal Stripe 4"/>
          <p:cNvSpPr/>
          <p:nvPr/>
        </p:nvSpPr>
        <p:spPr>
          <a:xfrm>
            <a:off x="2339753" y="222057"/>
            <a:ext cx="4464496" cy="3960440"/>
          </a:xfrm>
          <a:prstGeom prst="diagStripe">
            <a:avLst>
              <a:gd name="adj" fmla="val 6127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0" name="Diagonal Stripe 9"/>
          <p:cNvSpPr/>
          <p:nvPr/>
        </p:nvSpPr>
        <p:spPr>
          <a:xfrm rot="10800000">
            <a:off x="3961121" y="1660368"/>
            <a:ext cx="2843128" cy="2522129"/>
          </a:xfrm>
          <a:prstGeom prst="diagStripe">
            <a:avLst>
              <a:gd name="adj" fmla="val 4364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1" name="Diagonal Stripe 10"/>
          <p:cNvSpPr/>
          <p:nvPr/>
        </p:nvSpPr>
        <p:spPr>
          <a:xfrm>
            <a:off x="2339751" y="222057"/>
            <a:ext cx="2775224" cy="2461892"/>
          </a:xfrm>
          <a:prstGeom prst="diagStripe">
            <a:avLst>
              <a:gd name="adj" fmla="val 379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91880" y="5166195"/>
            <a:ext cx="21602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  <p:bldP spid="5" grpId="0" animBg="1"/>
      <p:bldP spid="10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mtClean="0"/>
              <a:t>RE-</a:t>
            </a:r>
            <a:br>
              <a:rPr lang="en-US" altLang="ko-KR" smtClean="0"/>
            </a:br>
            <a:r>
              <a:rPr lang="en-US" altLang="ko-KR" smtClean="0"/>
              <a:t>VE</a:t>
            </a:r>
            <a:br>
              <a:rPr lang="en-US" altLang="ko-KR" smtClean="0"/>
            </a:br>
            <a:r>
              <a:rPr lang="en-US" altLang="ko-KR" smtClean="0"/>
              <a:t>    AL!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mtClean="0"/>
              <a:t>INDEX</a:t>
            </a:r>
            <a:endParaRPr lang="ko-KR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ko-KR" dirty="0"/>
              <a:t>SIMPLE COLOR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LAYOUT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DESIGN</a:t>
            </a:r>
          </a:p>
          <a:p>
            <a:pPr>
              <a:lnSpc>
                <a:spcPct val="250000"/>
              </a:lnSpc>
            </a:pPr>
            <a:r>
              <a:rPr lang="en-US" altLang="ko-KR" dirty="0" smtClean="0"/>
              <a:t>SOLID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2118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en-US" altLang="ko-KR" dirty="0" smtClean="0"/>
              <a:t>Reveal!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7664" y="4028710"/>
            <a:ext cx="7416824" cy="1487388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ko-KR" sz="1200" dirty="0"/>
              <a:t>For my own style, I love vintage. 60's and 70's are my favorite. </a:t>
            </a:r>
            <a:endParaRPr lang="en-US" altLang="ko-KR" sz="1200" dirty="0" smtClean="0"/>
          </a:p>
          <a:p>
            <a:pPr algn="r"/>
            <a:r>
              <a:rPr lang="en-US" altLang="ko-KR" sz="1200" dirty="0" smtClean="0"/>
              <a:t>I </a:t>
            </a:r>
            <a:r>
              <a:rPr lang="en-US" altLang="ko-KR" sz="1200" dirty="0"/>
              <a:t>love baby doll dresses and the soft colors. I try to mix a little bit of modern into that </a:t>
            </a:r>
            <a:r>
              <a:rPr lang="en-US" altLang="ko-KR" sz="1200" dirty="0" smtClean="0"/>
              <a:t>– </a:t>
            </a:r>
          </a:p>
          <a:p>
            <a:pPr algn="r"/>
            <a:r>
              <a:rPr lang="en-US" altLang="ko-KR" sz="1200" dirty="0" smtClean="0"/>
              <a:t>maybe </a:t>
            </a:r>
            <a:r>
              <a:rPr lang="en-US" altLang="ko-KR" sz="1200" dirty="0"/>
              <a:t>I'll wear it with boots. At my school we wear a uniform, </a:t>
            </a:r>
            <a:endParaRPr lang="en-US" altLang="ko-KR" sz="1200" dirty="0" smtClean="0"/>
          </a:p>
          <a:p>
            <a:pPr algn="r"/>
            <a:r>
              <a:rPr lang="en-US" altLang="ko-KR" sz="1200" dirty="0" smtClean="0"/>
              <a:t>but </a:t>
            </a:r>
            <a:r>
              <a:rPr lang="en-US" altLang="ko-KR" sz="1200" dirty="0"/>
              <a:t>we have one day a week we can wear whatever we want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RE-</a:t>
            </a:r>
          </a:p>
          <a:p>
            <a:r>
              <a:rPr lang="en-US" altLang="ko-KR" dirty="0" smtClean="0"/>
              <a:t>VE</a:t>
            </a:r>
          </a:p>
          <a:p>
            <a:r>
              <a:rPr lang="en-US" altLang="ko-KR" dirty="0" smtClean="0"/>
              <a:t>     AL!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56376" y="285629"/>
            <a:ext cx="1008112" cy="772036"/>
          </a:xfrm>
        </p:spPr>
        <p:txBody>
          <a:bodyPr/>
          <a:lstStyle/>
          <a:p>
            <a:r>
              <a:rPr lang="en-US" altLang="ko-KR" dirty="0" smtClean="0"/>
              <a:t>SIMPLE COLOR</a:t>
            </a:r>
          </a:p>
          <a:p>
            <a:r>
              <a:rPr lang="en-US" altLang="ko-KR" dirty="0" smtClean="0"/>
              <a:t>LAYOUT</a:t>
            </a:r>
          </a:p>
          <a:p>
            <a:r>
              <a:rPr lang="en-US" altLang="ko-KR" dirty="0" smtClean="0"/>
              <a:t>DESIGN</a:t>
            </a:r>
          </a:p>
          <a:p>
            <a:r>
              <a:rPr lang="en-US" altLang="ko-KR" dirty="0" smtClean="0"/>
              <a:t>SOLID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283968" y="458982"/>
            <a:ext cx="3744416" cy="406280"/>
          </a:xfrm>
        </p:spPr>
        <p:txBody>
          <a:bodyPr/>
          <a:lstStyle/>
          <a:p>
            <a:r>
              <a:rPr lang="en-US" altLang="ko-KR" sz="1400" dirty="0" smtClean="0"/>
              <a:t>|  </a:t>
            </a:r>
            <a:r>
              <a:rPr lang="en-US" altLang="ko-KR" sz="1400" dirty="0" err="1" smtClean="0"/>
              <a:t>Adstore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ppt</a:t>
            </a:r>
            <a:r>
              <a:rPr lang="en-US" altLang="ko-KR" sz="1400" dirty="0" smtClean="0"/>
              <a:t> template</a:t>
            </a:r>
            <a:endParaRPr lang="ko-KR" altLang="en-US" sz="1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Designed by  L@rgo</a:t>
            </a:r>
            <a:br>
              <a:rPr lang="en-US" altLang="ko-KR" smtClean="0"/>
            </a:br>
            <a:r>
              <a:rPr lang="en-US" altLang="ko-KR" smtClean="0"/>
              <a:t>ADSTOREPOST.COM</a:t>
            </a:r>
            <a:endParaRPr lang="en-US" altLang="ko-KR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1006-830A-4DC9-931C-0BF3622F577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7"/>
          <a:stretch/>
        </p:blipFill>
        <p:spPr>
          <a:xfrm>
            <a:off x="1547664" y="1153596"/>
            <a:ext cx="7416824" cy="2744739"/>
          </a:xfrm>
          <a:prstGeom prst="rect">
            <a:avLst/>
          </a:prstGeom>
          <a:noFill/>
          <a:ln w="6350">
            <a:solidFill>
              <a:schemeClr val="tx1">
                <a:lumMod val="95000"/>
                <a:lumOff val="5000"/>
                <a:alpha val="24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" y="156667"/>
            <a:ext cx="376734" cy="3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Reveal!</a:t>
            </a:r>
            <a:endParaRPr lang="ko-KR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89956" y="2165224"/>
            <a:ext cx="2952328" cy="1364004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/>
              <a:t>In the souls of the people the grapes of wrath are filling and growing heavy, growing heavy for the vintage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Designed by  L@rgo</a:t>
            </a:r>
            <a:br>
              <a:rPr lang="en-US" altLang="ko-KR" smtClean="0"/>
            </a:br>
            <a:r>
              <a:rPr lang="en-US" altLang="ko-KR" smtClean="0"/>
              <a:t>ADSTOREPOST.COM</a:t>
            </a:r>
            <a:endParaRPr lang="en-US" altLang="ko-KR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1006-830A-4DC9-931C-0BF3622F577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/>
              <a:t>RE-</a:t>
            </a:r>
          </a:p>
          <a:p>
            <a:r>
              <a:rPr lang="en-US" altLang="ko-KR" smtClean="0"/>
              <a:t>VE</a:t>
            </a:r>
          </a:p>
          <a:p>
            <a:r>
              <a:rPr lang="en-US" altLang="ko-KR" smtClean="0"/>
              <a:t>     AL!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656154" y="486238"/>
            <a:ext cx="1209855" cy="406280"/>
          </a:xfrm>
        </p:spPr>
        <p:txBody>
          <a:bodyPr/>
          <a:lstStyle/>
          <a:p>
            <a:r>
              <a:rPr lang="en-US" altLang="ko-KR" sz="1000" dirty="0" smtClean="0"/>
              <a:t>| ADSTORE PPT TEMPLATE</a:t>
            </a:r>
            <a:endParaRPr lang="ko-KR" altLang="en-US" sz="1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r="2096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SIMPLE COLOR</a:t>
            </a:r>
          </a:p>
          <a:p>
            <a:r>
              <a:rPr lang="en-US" altLang="ko-KR" dirty="0" smtClean="0"/>
              <a:t>LAYOUT</a:t>
            </a:r>
          </a:p>
          <a:p>
            <a:r>
              <a:rPr lang="en-US" altLang="ko-KR" dirty="0" smtClean="0"/>
              <a:t>DESIGN</a:t>
            </a:r>
          </a:p>
          <a:p>
            <a:r>
              <a:rPr lang="en-US" altLang="ko-KR" dirty="0" smtClean="0"/>
              <a:t>SOLID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6" y="156667"/>
            <a:ext cx="376734" cy="3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 Stripe 8"/>
          <p:cNvSpPr/>
          <p:nvPr/>
        </p:nvSpPr>
        <p:spPr>
          <a:xfrm rot="10800000">
            <a:off x="2339753" y="222057"/>
            <a:ext cx="4464496" cy="3960440"/>
          </a:xfrm>
          <a:prstGeom prst="diagStripe">
            <a:avLst>
              <a:gd name="adj" fmla="val 61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mtClean="0"/>
              <a:t>RE-</a:t>
            </a:r>
            <a:br>
              <a:rPr lang="en-US" altLang="ko-KR" smtClean="0"/>
            </a:br>
            <a:r>
              <a:rPr lang="en-US" altLang="ko-KR" smtClean="0"/>
              <a:t>VE</a:t>
            </a:r>
            <a:br>
              <a:rPr lang="en-US" altLang="ko-KR" smtClean="0"/>
            </a:br>
            <a:r>
              <a:rPr lang="en-US" altLang="ko-KR" smtClean="0"/>
              <a:t>    AL!</a:t>
            </a:r>
            <a:endParaRPr lang="ko-KR" alt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mtClean="0"/>
              <a:t>ADSTORE FREE POWERPOINT TEMPLATE</a:t>
            </a:r>
            <a:endParaRPr lang="ko-KR" altLang="en-US" dirty="0"/>
          </a:p>
        </p:txBody>
      </p:sp>
      <p:sp>
        <p:nvSpPr>
          <p:cNvPr id="5" name="Diagonal Stripe 4"/>
          <p:cNvSpPr/>
          <p:nvPr/>
        </p:nvSpPr>
        <p:spPr>
          <a:xfrm>
            <a:off x="2339753" y="222057"/>
            <a:ext cx="4464496" cy="3960440"/>
          </a:xfrm>
          <a:prstGeom prst="diagStripe">
            <a:avLst>
              <a:gd name="adj" fmla="val 612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0" name="Diagonal Stripe 9"/>
          <p:cNvSpPr/>
          <p:nvPr/>
        </p:nvSpPr>
        <p:spPr>
          <a:xfrm rot="10800000">
            <a:off x="3961121" y="1660368"/>
            <a:ext cx="2843128" cy="2522129"/>
          </a:xfrm>
          <a:prstGeom prst="diagStripe">
            <a:avLst>
              <a:gd name="adj" fmla="val 436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11" name="Diagonal Stripe 10"/>
          <p:cNvSpPr/>
          <p:nvPr/>
        </p:nvSpPr>
        <p:spPr>
          <a:xfrm>
            <a:off x="2339751" y="222057"/>
            <a:ext cx="2775224" cy="2461892"/>
          </a:xfrm>
          <a:prstGeom prst="diagStripe">
            <a:avLst>
              <a:gd name="adj" fmla="val 37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91880" y="5166195"/>
            <a:ext cx="216024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mtClean="0"/>
              <a:t>RE-</a:t>
            </a:r>
            <a:br>
              <a:rPr lang="en-US" altLang="ko-KR" smtClean="0"/>
            </a:br>
            <a:r>
              <a:rPr lang="en-US" altLang="ko-KR" smtClean="0"/>
              <a:t>VE</a:t>
            </a:r>
            <a:br>
              <a:rPr lang="en-US" altLang="ko-KR" smtClean="0"/>
            </a:br>
            <a:r>
              <a:rPr lang="en-US" altLang="ko-KR" smtClean="0"/>
              <a:t>    AL!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smtClean="0"/>
              <a:t>INDEX</a:t>
            </a:r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ko-KR" dirty="0"/>
              <a:t>SIMPLE COLOR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LAYOUT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DESIGN</a:t>
            </a:r>
          </a:p>
          <a:p>
            <a:pPr>
              <a:lnSpc>
                <a:spcPct val="250000"/>
              </a:lnSpc>
            </a:pPr>
            <a:r>
              <a:rPr lang="en-US" altLang="ko-KR" dirty="0"/>
              <a:t>SOLID</a:t>
            </a:r>
          </a:p>
        </p:txBody>
      </p:sp>
    </p:spTree>
    <p:extLst>
      <p:ext uri="{BB962C8B-B14F-4D97-AF65-F5344CB8AC3E}">
        <p14:creationId xmlns:p14="http://schemas.microsoft.com/office/powerpoint/2010/main" val="1353409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/>
          <a:stretch/>
        </p:blipFill>
        <p:spPr>
          <a:xfrm>
            <a:off x="1331640" y="263459"/>
            <a:ext cx="7588525" cy="5280091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  <a:alpha val="24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en-US" altLang="ko-KR" dirty="0" smtClean="0"/>
              <a:t>Reveal!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9498" y="1517473"/>
            <a:ext cx="7272808" cy="8226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1600" dirty="0"/>
              <a:t>I grew up on the edge of a national park in Canada </a:t>
            </a:r>
            <a:endParaRPr lang="en-US" altLang="ko-KR" sz="1600" dirty="0" smtClean="0"/>
          </a:p>
          <a:p>
            <a:pPr>
              <a:lnSpc>
                <a:spcPct val="100000"/>
              </a:lnSpc>
            </a:pPr>
            <a:r>
              <a:rPr lang="en-US" altLang="ko-KR" sz="1200" dirty="0" err="1" smtClean="0"/>
              <a:t>timberwolves</a:t>
            </a:r>
            <a:r>
              <a:rPr lang="en-US" altLang="ko-KR" sz="1200" dirty="0"/>
              <a:t>, creeks, snow drifts. I really did have to walk home six miles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through </a:t>
            </a:r>
            <a:r>
              <a:rPr lang="en-US" altLang="ko-KR" sz="1200" dirty="0"/>
              <a:t>the snow, like your grandparents used to complain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Designed by  L@rgo</a:t>
            </a:r>
            <a:br>
              <a:rPr lang="en-US" altLang="ko-KR" smtClean="0"/>
            </a:br>
            <a:r>
              <a:rPr lang="en-US" altLang="ko-KR" smtClean="0"/>
              <a:t>ADSTOREPOST.COM</a:t>
            </a:r>
            <a:endParaRPr lang="en-US" altLang="ko-KR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1006-830A-4DC9-931C-0BF3622F577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RE-</a:t>
            </a:r>
          </a:p>
          <a:p>
            <a:r>
              <a:rPr lang="en-US" altLang="ko-KR" dirty="0" smtClean="0"/>
              <a:t>VE</a:t>
            </a:r>
          </a:p>
          <a:p>
            <a:r>
              <a:rPr lang="en-US" altLang="ko-KR" dirty="0" smtClean="0"/>
              <a:t>     AL!</a:t>
            </a:r>
            <a:endParaRPr lang="ko-KR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12053" y="325604"/>
            <a:ext cx="1008112" cy="772036"/>
          </a:xfrm>
        </p:spPr>
        <p:txBody>
          <a:bodyPr/>
          <a:lstStyle/>
          <a:p>
            <a:r>
              <a:rPr lang="en-US" altLang="ko-KR" dirty="0" smtClean="0"/>
              <a:t>SIMPLE COLOR</a:t>
            </a:r>
          </a:p>
          <a:p>
            <a:r>
              <a:rPr lang="en-US" altLang="ko-KR" dirty="0" smtClean="0"/>
              <a:t>LAYOUT</a:t>
            </a:r>
          </a:p>
          <a:p>
            <a:r>
              <a:rPr lang="en-US" altLang="ko-KR" dirty="0" smtClean="0"/>
              <a:t>DESIGN</a:t>
            </a:r>
          </a:p>
          <a:p>
            <a:r>
              <a:rPr lang="en-US" altLang="ko-KR" dirty="0" smtClean="0"/>
              <a:t>SOLID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1571624" y="942533"/>
            <a:ext cx="2555719" cy="238567"/>
          </a:xfrm>
        </p:spPr>
        <p:txBody>
          <a:bodyPr/>
          <a:lstStyle/>
          <a:p>
            <a:pPr algn="dist"/>
            <a:r>
              <a:rPr lang="en-US" altLang="ko-KR" sz="900" dirty="0" err="1" smtClean="0"/>
              <a:t>Adstore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ppt</a:t>
            </a:r>
            <a:r>
              <a:rPr lang="en-US" altLang="ko-KR" sz="900" dirty="0" smtClean="0"/>
              <a:t> template</a:t>
            </a:r>
            <a:endParaRPr lang="ko-KR" altLang="en-US" sz="9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44960" y="887829"/>
            <a:ext cx="25949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7" y="171230"/>
            <a:ext cx="362170" cy="3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Reveal!</a:t>
            </a:r>
            <a:endParaRPr lang="ko-KR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42331" y="4297660"/>
            <a:ext cx="2738829" cy="1152128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ko-KR" sz="1100" dirty="0"/>
              <a:t>Love and hate have a magical transforming power. They are the great soul changers. </a:t>
            </a:r>
            <a:endParaRPr lang="en-US" altLang="ko-KR" sz="1100" dirty="0" smtClean="0"/>
          </a:p>
          <a:p>
            <a:pPr algn="r"/>
            <a:r>
              <a:rPr lang="en-US" altLang="ko-KR" sz="1100" dirty="0" smtClean="0"/>
              <a:t>We </a:t>
            </a:r>
            <a:r>
              <a:rPr lang="en-US" altLang="ko-KR" sz="1100" dirty="0"/>
              <a:t>grow through their exercise into the likeness of what we contemplate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Designed by  L@rgo</a:t>
            </a:r>
            <a:br>
              <a:rPr lang="en-US" altLang="ko-KR" smtClean="0"/>
            </a:br>
            <a:r>
              <a:rPr lang="en-US" altLang="ko-KR" smtClean="0"/>
              <a:t>ADSTOREPOST.COM</a:t>
            </a:r>
            <a:endParaRPr lang="en-US" altLang="ko-KR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21006-830A-4DC9-931C-0BF3622F577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mtClean="0"/>
              <a:t>RE-</a:t>
            </a:r>
          </a:p>
          <a:p>
            <a:r>
              <a:rPr lang="en-US" altLang="ko-KR" smtClean="0"/>
              <a:t>VE</a:t>
            </a:r>
          </a:p>
          <a:p>
            <a:r>
              <a:rPr lang="en-US" altLang="ko-KR" smtClean="0"/>
              <a:t>     AL!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543812" y="773768"/>
            <a:ext cx="1385721" cy="406280"/>
          </a:xfrm>
        </p:spPr>
        <p:txBody>
          <a:bodyPr/>
          <a:lstStyle/>
          <a:p>
            <a:r>
              <a:rPr lang="en-US" altLang="ko-KR" sz="1100" dirty="0" smtClean="0"/>
              <a:t>| ADSTORE PPT TEMPLATE</a:t>
            </a:r>
            <a:endParaRPr lang="ko-KR" altLang="en-US" sz="1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smtClean="0"/>
              <a:t>SIMPLE COLOR</a:t>
            </a:r>
          </a:p>
          <a:p>
            <a:r>
              <a:rPr lang="en-US" altLang="ko-KR" smtClean="0"/>
              <a:t>LAYOUT</a:t>
            </a:r>
          </a:p>
          <a:p>
            <a:r>
              <a:rPr lang="en-US" altLang="ko-KR" smtClean="0"/>
              <a:t>DESIGN</a:t>
            </a:r>
          </a:p>
          <a:p>
            <a:r>
              <a:rPr lang="en-US" altLang="ko-KR" smtClean="0"/>
              <a:t>SOLID</a:t>
            </a:r>
            <a:endParaRPr lang="en-US" altLang="ko-KR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7" y="171230"/>
            <a:ext cx="362170" cy="362170"/>
          </a:xfrm>
          <a:prstGeom prst="rect">
            <a:avLst/>
          </a:prstGeom>
        </p:spPr>
      </p:pic>
      <p:pic>
        <p:nvPicPr>
          <p:cNvPr id="30" name="Picture Placeholder 29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4" r="20284"/>
          <a:stretch>
            <a:fillRect/>
          </a:stretch>
        </p:blipFill>
        <p:spPr>
          <a:xfrm>
            <a:off x="4355976" y="406229"/>
            <a:ext cx="4608637" cy="4987925"/>
          </a:xfrm>
        </p:spPr>
      </p:pic>
    </p:spTree>
    <p:extLst>
      <p:ext uri="{BB962C8B-B14F-4D97-AF65-F5344CB8AC3E}">
        <p14:creationId xmlns:p14="http://schemas.microsoft.com/office/powerpoint/2010/main" val="30155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obold Thin"/>
        <a:ea typeface="KoPub돋움체 Bold"/>
        <a:cs typeface=""/>
      </a:majorFont>
      <a:minorFont>
        <a:latin typeface="Gobold Thin"/>
        <a:ea typeface="KoPub돋움체 Light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253</Words>
  <Application>Microsoft Office PowerPoint</Application>
  <PresentationFormat>On-screen Show (16:10)</PresentationFormat>
  <Paragraphs>73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KoPub돋움체 Bold</vt:lpstr>
      <vt:lpstr>KoPub돋움체 Light</vt:lpstr>
      <vt:lpstr>맑은 고딕</vt:lpstr>
      <vt:lpstr>Arial</vt:lpstr>
      <vt:lpstr>Gobold Thin</vt:lpstr>
      <vt:lpstr>Office Theme</vt:lpstr>
      <vt:lpstr>RE- VE     AL!</vt:lpstr>
      <vt:lpstr>RE- VE     AL!</vt:lpstr>
      <vt:lpstr>Reveal!</vt:lpstr>
      <vt:lpstr>Reveal!</vt:lpstr>
      <vt:lpstr>RE- VE     AL!</vt:lpstr>
      <vt:lpstr>RE- VE     AL!</vt:lpstr>
      <vt:lpstr>Reveal!</vt:lpstr>
      <vt:lpstr>Reveal!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Reveal!</dc:title>
  <dc:creator>Adstorepost.com</dc:creator>
  <cp:keywords>adstore</cp:keywords>
  <cp:lastModifiedBy>1160-A</cp:lastModifiedBy>
  <cp:revision>37</cp:revision>
  <dcterms:created xsi:type="dcterms:W3CDTF">2015-11-09T11:39:07Z</dcterms:created>
  <dcterms:modified xsi:type="dcterms:W3CDTF">2015-11-10T08:11:40Z</dcterms:modified>
</cp:coreProperties>
</file>